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1" r:id="rId1"/>
    <p:sldMasterId id="2147483903" r:id="rId2"/>
  </p:sldMasterIdLst>
  <p:sldIdLst>
    <p:sldId id="285" r:id="rId3"/>
    <p:sldId id="329" r:id="rId4"/>
    <p:sldId id="343" r:id="rId5"/>
    <p:sldId id="340" r:id="rId6"/>
    <p:sldId id="342" r:id="rId7"/>
    <p:sldId id="339" r:id="rId8"/>
    <p:sldId id="330" r:id="rId9"/>
    <p:sldId id="297" r:id="rId10"/>
    <p:sldId id="31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Юлия Третьякова" initials="ЮТ" lastIdx="1" clrIdx="0">
    <p:extLst>
      <p:ext uri="{19B8F6BF-5375-455C-9EA6-DF929625EA0E}">
        <p15:presenceInfo xmlns:p15="http://schemas.microsoft.com/office/powerpoint/2012/main" userId="a874b685f52134c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628E83-F8CF-4571-B39A-1D4FFA3A6959}" v="110" dt="2021-10-11T23:15:14.2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9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61" y="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Юлия Третьякова" userId="a874b685f52134c1" providerId="LiveId" clId="{99628E83-F8CF-4571-B39A-1D4FFA3A6959}"/>
    <pc:docChg chg="undo custSel delSld modSld sldOrd">
      <pc:chgData name="Юлия Третьякова" userId="a874b685f52134c1" providerId="LiveId" clId="{99628E83-F8CF-4571-B39A-1D4FFA3A6959}" dt="2021-10-11T23:18:05.649" v="2791" actId="2696"/>
      <pc:docMkLst>
        <pc:docMk/>
      </pc:docMkLst>
      <pc:sldChg chg="modSp mod">
        <pc:chgData name="Юлия Третьякова" userId="a874b685f52134c1" providerId="LiveId" clId="{99628E83-F8CF-4571-B39A-1D4FFA3A6959}" dt="2021-10-11T14:46:47.529" v="11" actId="20577"/>
        <pc:sldMkLst>
          <pc:docMk/>
          <pc:sldMk cId="1665151386" sldId="285"/>
        </pc:sldMkLst>
        <pc:spChg chg="mod">
          <ac:chgData name="Юлия Третьякова" userId="a874b685f52134c1" providerId="LiveId" clId="{99628E83-F8CF-4571-B39A-1D4FFA3A6959}" dt="2021-10-11T14:46:47.529" v="11" actId="20577"/>
          <ac:spMkLst>
            <pc:docMk/>
            <pc:sldMk cId="1665151386" sldId="285"/>
            <ac:spMk id="10" creationId="{00000000-0000-0000-0000-000000000000}"/>
          </ac:spMkLst>
        </pc:spChg>
      </pc:sldChg>
      <pc:sldChg chg="addSp delSp modSp mod ord">
        <pc:chgData name="Юлия Третьякова" userId="a874b685f52134c1" providerId="LiveId" clId="{99628E83-F8CF-4571-B39A-1D4FFA3A6959}" dt="2021-10-11T23:17:30.971" v="2786"/>
        <pc:sldMkLst>
          <pc:docMk/>
          <pc:sldMk cId="215386787" sldId="297"/>
        </pc:sldMkLst>
        <pc:spChg chg="add mod">
          <ac:chgData name="Юлия Третьякова" userId="a874b685f52134c1" providerId="LiveId" clId="{99628E83-F8CF-4571-B39A-1D4FFA3A6959}" dt="2021-10-11T22:17:41.854" v="1853" actId="20577"/>
          <ac:spMkLst>
            <pc:docMk/>
            <pc:sldMk cId="215386787" sldId="297"/>
            <ac:spMk id="3" creationId="{B9120359-E1CD-4A43-840E-83569A5391B8}"/>
          </ac:spMkLst>
        </pc:spChg>
        <pc:spChg chg="mod">
          <ac:chgData name="Юлия Третьякова" userId="a874b685f52134c1" providerId="LiveId" clId="{99628E83-F8CF-4571-B39A-1D4FFA3A6959}" dt="2021-10-11T22:02:57.255" v="1757" actId="20577"/>
          <ac:spMkLst>
            <pc:docMk/>
            <pc:sldMk cId="215386787" sldId="297"/>
            <ac:spMk id="4" creationId="{E4C2C9F0-6EEE-441D-8AA5-15386388E47D}"/>
          </ac:spMkLst>
        </pc:spChg>
        <pc:spChg chg="del mod">
          <ac:chgData name="Юлия Третьякова" userId="a874b685f52134c1" providerId="LiveId" clId="{99628E83-F8CF-4571-B39A-1D4FFA3A6959}" dt="2021-10-11T22:03:09.369" v="1759" actId="478"/>
          <ac:spMkLst>
            <pc:docMk/>
            <pc:sldMk cId="215386787" sldId="297"/>
            <ac:spMk id="6" creationId="{3A1D8613-E711-4644-A465-D483042B7DE9}"/>
          </ac:spMkLst>
        </pc:spChg>
        <pc:spChg chg="del">
          <ac:chgData name="Юлия Третьякова" userId="a874b685f52134c1" providerId="LiveId" clId="{99628E83-F8CF-4571-B39A-1D4FFA3A6959}" dt="2021-10-11T22:03:13.909" v="1760" actId="478"/>
          <ac:spMkLst>
            <pc:docMk/>
            <pc:sldMk cId="215386787" sldId="297"/>
            <ac:spMk id="7" creationId="{F31F0585-D404-40DA-8424-8502219FD33E}"/>
          </ac:spMkLst>
        </pc:spChg>
        <pc:spChg chg="mod">
          <ac:chgData name="Юлия Третьякова" userId="a874b685f52134c1" providerId="LiveId" clId="{99628E83-F8CF-4571-B39A-1D4FFA3A6959}" dt="2021-10-11T21:55:50.138" v="1484" actId="20577"/>
          <ac:spMkLst>
            <pc:docMk/>
            <pc:sldMk cId="215386787" sldId="297"/>
            <ac:spMk id="8" creationId="{00000000-0000-0000-0000-000000000000}"/>
          </ac:spMkLst>
        </pc:spChg>
        <pc:spChg chg="add del">
          <ac:chgData name="Юлия Третьякова" userId="a874b685f52134c1" providerId="LiveId" clId="{99628E83-F8CF-4571-B39A-1D4FFA3A6959}" dt="2021-10-11T21:57:17.083" v="1513"/>
          <ac:spMkLst>
            <pc:docMk/>
            <pc:sldMk cId="215386787" sldId="297"/>
            <ac:spMk id="9" creationId="{9666AC36-E9E4-4BEC-AF8E-025BFCCFA96F}"/>
          </ac:spMkLst>
        </pc:spChg>
        <pc:spChg chg="add mod">
          <ac:chgData name="Юлия Третьякова" userId="a874b685f52134c1" providerId="LiveId" clId="{99628E83-F8CF-4571-B39A-1D4FFA3A6959}" dt="2021-10-11T22:07:45.212" v="1826" actId="207"/>
          <ac:spMkLst>
            <pc:docMk/>
            <pc:sldMk cId="215386787" sldId="297"/>
            <ac:spMk id="10" creationId="{CE3C005A-7B68-47EB-BCE7-76F81DAC2D32}"/>
          </ac:spMkLst>
        </pc:spChg>
        <pc:spChg chg="del mod">
          <ac:chgData name="Юлия Третьякова" userId="a874b685f52134c1" providerId="LiveId" clId="{99628E83-F8CF-4571-B39A-1D4FFA3A6959}" dt="2021-10-11T22:03:22.800" v="1774"/>
          <ac:spMkLst>
            <pc:docMk/>
            <pc:sldMk cId="215386787" sldId="297"/>
            <ac:spMk id="12" creationId="{1F8A0E39-3111-4650-9041-64F8DF904373}"/>
          </ac:spMkLst>
        </pc:spChg>
        <pc:picChg chg="del">
          <ac:chgData name="Юлия Третьякова" userId="a874b685f52134c1" providerId="LiveId" clId="{99628E83-F8CF-4571-B39A-1D4FFA3A6959}" dt="2021-10-11T21:55:53.840" v="1485" actId="478"/>
          <ac:picMkLst>
            <pc:docMk/>
            <pc:sldMk cId="215386787" sldId="297"/>
            <ac:picMk id="13" creationId="{627B868D-1B89-4055-90C9-32D202EEE46D}"/>
          </ac:picMkLst>
        </pc:picChg>
        <pc:picChg chg="del mod">
          <ac:chgData name="Юлия Третьякова" userId="a874b685f52134c1" providerId="LiveId" clId="{99628E83-F8CF-4571-B39A-1D4FFA3A6959}" dt="2021-10-11T21:56:07.553" v="1489" actId="478"/>
          <ac:picMkLst>
            <pc:docMk/>
            <pc:sldMk cId="215386787" sldId="297"/>
            <ac:picMk id="18" creationId="{957864B1-5139-48CC-BD2A-CC849B2B1924}"/>
          </ac:picMkLst>
        </pc:picChg>
        <pc:picChg chg="add mod">
          <ac:chgData name="Юлия Третьякова" userId="a874b685f52134c1" providerId="LiveId" clId="{99628E83-F8CF-4571-B39A-1D4FFA3A6959}" dt="2021-10-11T22:17:49.381" v="1854" actId="1076"/>
          <ac:picMkLst>
            <pc:docMk/>
            <pc:sldMk cId="215386787" sldId="297"/>
            <ac:picMk id="3075" creationId="{A11DDBF9-7CF4-4C81-ACE6-B93479FF9A3C}"/>
          </ac:picMkLst>
        </pc:picChg>
      </pc:sldChg>
      <pc:sldChg chg="addSp delSp modSp mod">
        <pc:chgData name="Юлия Третьякова" userId="a874b685f52134c1" providerId="LiveId" clId="{99628E83-F8CF-4571-B39A-1D4FFA3A6959}" dt="2021-10-11T21:00:10.400" v="833" actId="20577"/>
        <pc:sldMkLst>
          <pc:docMk/>
          <pc:sldMk cId="1705357962" sldId="329"/>
        </pc:sldMkLst>
        <pc:spChg chg="mod">
          <ac:chgData name="Юлия Третьякова" userId="a874b685f52134c1" providerId="LiveId" clId="{99628E83-F8CF-4571-B39A-1D4FFA3A6959}" dt="2021-10-11T14:57:01.720" v="230" actId="1076"/>
          <ac:spMkLst>
            <pc:docMk/>
            <pc:sldMk cId="1705357962" sldId="329"/>
            <ac:spMk id="4" creationId="{189AE7ED-849D-4283-A1B6-13FC25874CEB}"/>
          </ac:spMkLst>
        </pc:spChg>
        <pc:spChg chg="del mod">
          <ac:chgData name="Юлия Третьякова" userId="a874b685f52134c1" providerId="LiveId" clId="{99628E83-F8CF-4571-B39A-1D4FFA3A6959}" dt="2021-10-11T14:47:54.775" v="24"/>
          <ac:spMkLst>
            <pc:docMk/>
            <pc:sldMk cId="1705357962" sldId="329"/>
            <ac:spMk id="7" creationId="{6EB101BC-9D92-423A-BDAE-7BE9C33F6999}"/>
          </ac:spMkLst>
        </pc:spChg>
        <pc:spChg chg="mod">
          <ac:chgData name="Юлия Третьякова" userId="a874b685f52134c1" providerId="LiveId" clId="{99628E83-F8CF-4571-B39A-1D4FFA3A6959}" dt="2021-10-11T14:47:01.886" v="18" actId="20577"/>
          <ac:spMkLst>
            <pc:docMk/>
            <pc:sldMk cId="1705357962" sldId="329"/>
            <ac:spMk id="8" creationId="{00000000-0000-0000-0000-000000000000}"/>
          </ac:spMkLst>
        </pc:spChg>
        <pc:spChg chg="add mod">
          <ac:chgData name="Юлия Третьякова" userId="a874b685f52134c1" providerId="LiveId" clId="{99628E83-F8CF-4571-B39A-1D4FFA3A6959}" dt="2021-10-11T21:00:10.400" v="833" actId="20577"/>
          <ac:spMkLst>
            <pc:docMk/>
            <pc:sldMk cId="1705357962" sldId="329"/>
            <ac:spMk id="10" creationId="{E77E27C1-9221-45EA-9867-09B21D1198AA}"/>
          </ac:spMkLst>
        </pc:spChg>
        <pc:picChg chg="del">
          <ac:chgData name="Юлия Третьякова" userId="a874b685f52134c1" providerId="LiveId" clId="{99628E83-F8CF-4571-B39A-1D4FFA3A6959}" dt="2021-10-11T14:47:07.275" v="19" actId="478"/>
          <ac:picMkLst>
            <pc:docMk/>
            <pc:sldMk cId="1705357962" sldId="329"/>
            <ac:picMk id="3" creationId="{095DEBC8-9AA5-4F69-A1F0-2656A537267E}"/>
          </ac:picMkLst>
        </pc:picChg>
        <pc:picChg chg="del">
          <ac:chgData name="Юлия Третьякова" userId="a874b685f52134c1" providerId="LiveId" clId="{99628E83-F8CF-4571-B39A-1D4FFA3A6959}" dt="2021-10-11T14:53:05.822" v="218" actId="478"/>
          <ac:picMkLst>
            <pc:docMk/>
            <pc:sldMk cId="1705357962" sldId="329"/>
            <ac:picMk id="10" creationId="{00000000-0000-0000-0000-000000000000}"/>
          </ac:picMkLst>
        </pc:picChg>
        <pc:picChg chg="add mod">
          <ac:chgData name="Юлия Третьякова" userId="a874b685f52134c1" providerId="LiveId" clId="{99628E83-F8CF-4571-B39A-1D4FFA3A6959}" dt="2021-10-11T14:52:51.868" v="216" actId="1076"/>
          <ac:picMkLst>
            <pc:docMk/>
            <pc:sldMk cId="1705357962" sldId="329"/>
            <ac:picMk id="11" creationId="{3ECED728-E67C-4415-9158-FFD465F95922}"/>
          </ac:picMkLst>
        </pc:picChg>
        <pc:picChg chg="add del mod">
          <ac:chgData name="Юлия Третьякова" userId="a874b685f52134c1" providerId="LiveId" clId="{99628E83-F8CF-4571-B39A-1D4FFA3A6959}" dt="2021-10-11T14:56:25.168" v="224"/>
          <ac:picMkLst>
            <pc:docMk/>
            <pc:sldMk cId="1705357962" sldId="329"/>
            <ac:picMk id="1026" creationId="{44C72A30-92FB-4729-ACB0-DFDEA18E3307}"/>
          </ac:picMkLst>
        </pc:picChg>
        <pc:picChg chg="add del mod">
          <ac:chgData name="Юлия Третьякова" userId="a874b685f52134c1" providerId="LiveId" clId="{99628E83-F8CF-4571-B39A-1D4FFA3A6959}" dt="2021-10-11T14:56:44.627" v="227" actId="478"/>
          <ac:picMkLst>
            <pc:docMk/>
            <pc:sldMk cId="1705357962" sldId="329"/>
            <ac:picMk id="1028" creationId="{10594C4C-E7F9-4FEF-BCAC-2AFA36BB4C2B}"/>
          </ac:picMkLst>
        </pc:picChg>
        <pc:picChg chg="add del mod">
          <ac:chgData name="Юлия Третьякова" userId="a874b685f52134c1" providerId="LiveId" clId="{99628E83-F8CF-4571-B39A-1D4FFA3A6959}" dt="2021-10-11T14:57:04.813" v="231"/>
          <ac:picMkLst>
            <pc:docMk/>
            <pc:sldMk cId="1705357962" sldId="329"/>
            <ac:picMk id="1030" creationId="{7B852A4D-51CE-4DEA-B30A-A6B714D3DA91}"/>
          </ac:picMkLst>
        </pc:picChg>
        <pc:picChg chg="add mod">
          <ac:chgData name="Юлия Третьякова" userId="a874b685f52134c1" providerId="LiveId" clId="{99628E83-F8CF-4571-B39A-1D4FFA3A6959}" dt="2021-10-11T14:57:18.300" v="235" actId="1076"/>
          <ac:picMkLst>
            <pc:docMk/>
            <pc:sldMk cId="1705357962" sldId="329"/>
            <ac:picMk id="1032" creationId="{A2002CD2-8257-47EC-8AAC-A5DAECBB08F7}"/>
          </ac:picMkLst>
        </pc:picChg>
      </pc:sldChg>
      <pc:sldChg chg="addSp delSp modSp mod">
        <pc:chgData name="Юлия Третьякова" userId="a874b685f52134c1" providerId="LiveId" clId="{99628E83-F8CF-4571-B39A-1D4FFA3A6959}" dt="2021-10-11T23:05:16.342" v="2750" actId="20577"/>
        <pc:sldMkLst>
          <pc:docMk/>
          <pc:sldMk cId="4169492500" sldId="330"/>
        </pc:sldMkLst>
        <pc:spChg chg="add del">
          <ac:chgData name="Юлия Третьякова" userId="a874b685f52134c1" providerId="LiveId" clId="{99628E83-F8CF-4571-B39A-1D4FFA3A6959}" dt="2021-10-11T21:44:10.912" v="1109"/>
          <ac:spMkLst>
            <pc:docMk/>
            <pc:sldMk cId="4169492500" sldId="330"/>
            <ac:spMk id="4" creationId="{F5494041-04DB-49C1-A388-6B6A7EECA356}"/>
          </ac:spMkLst>
        </pc:spChg>
        <pc:spChg chg="add del">
          <ac:chgData name="Юлия Третьякова" userId="a874b685f52134c1" providerId="LiveId" clId="{99628E83-F8CF-4571-B39A-1D4FFA3A6959}" dt="2021-10-11T21:46:29.282" v="1194"/>
          <ac:spMkLst>
            <pc:docMk/>
            <pc:sldMk cId="4169492500" sldId="330"/>
            <ac:spMk id="6" creationId="{7E67B784-F6F3-49F2-B347-FFBD48287C5C}"/>
          </ac:spMkLst>
        </pc:spChg>
        <pc:spChg chg="mod">
          <ac:chgData name="Юлия Третьякова" userId="a874b685f52134c1" providerId="LiveId" clId="{99628E83-F8CF-4571-B39A-1D4FFA3A6959}" dt="2021-10-11T21:53:49.153" v="1481" actId="20577"/>
          <ac:spMkLst>
            <pc:docMk/>
            <pc:sldMk cId="4169492500" sldId="330"/>
            <ac:spMk id="8" creationId="{00000000-0000-0000-0000-000000000000}"/>
          </ac:spMkLst>
        </pc:spChg>
        <pc:spChg chg="del mod">
          <ac:chgData name="Юлия Третьякова" userId="a874b685f52134c1" providerId="LiveId" clId="{99628E83-F8CF-4571-B39A-1D4FFA3A6959}" dt="2021-10-11T21:18:13.055" v="912"/>
          <ac:spMkLst>
            <pc:docMk/>
            <pc:sldMk cId="4169492500" sldId="330"/>
            <ac:spMk id="9" creationId="{3C994549-9C42-4873-8057-524C67CD1D71}"/>
          </ac:spMkLst>
        </pc:spChg>
        <pc:spChg chg="add mod">
          <ac:chgData name="Юлия Третьякова" userId="a874b685f52134c1" providerId="LiveId" clId="{99628E83-F8CF-4571-B39A-1D4FFA3A6959}" dt="2021-10-11T23:05:16.342" v="2750" actId="20577"/>
          <ac:spMkLst>
            <pc:docMk/>
            <pc:sldMk cId="4169492500" sldId="330"/>
            <ac:spMk id="16" creationId="{A2D26F01-D145-4E67-A672-FA16E5C36995}"/>
          </ac:spMkLst>
        </pc:spChg>
        <pc:picChg chg="del">
          <ac:chgData name="Юлия Третьякова" userId="a874b685f52134c1" providerId="LiveId" clId="{99628E83-F8CF-4571-B39A-1D4FFA3A6959}" dt="2021-10-11T21:50:26.273" v="1440" actId="478"/>
          <ac:picMkLst>
            <pc:docMk/>
            <pc:sldMk cId="4169492500" sldId="330"/>
            <ac:picMk id="10" creationId="{00000000-0000-0000-0000-000000000000}"/>
          </ac:picMkLst>
        </pc:picChg>
        <pc:picChg chg="del">
          <ac:chgData name="Юлия Третьякова" userId="a874b685f52134c1" providerId="LiveId" clId="{99628E83-F8CF-4571-B39A-1D4FFA3A6959}" dt="2021-10-11T21:18:05.463" v="906" actId="478"/>
          <ac:picMkLst>
            <pc:docMk/>
            <pc:sldMk cId="4169492500" sldId="330"/>
            <ac:picMk id="11" creationId="{5036052F-8C99-4E35-AED8-6E31FD8B7B39}"/>
          </ac:picMkLst>
        </pc:picChg>
        <pc:picChg chg="del">
          <ac:chgData name="Юлия Третьякова" userId="a874b685f52134c1" providerId="LiveId" clId="{99628E83-F8CF-4571-B39A-1D4FFA3A6959}" dt="2021-10-11T21:18:03.361" v="904" actId="478"/>
          <ac:picMkLst>
            <pc:docMk/>
            <pc:sldMk cId="4169492500" sldId="330"/>
            <ac:picMk id="12" creationId="{641BB509-BA8C-4DEE-8746-DB44C893AE0A}"/>
          </ac:picMkLst>
        </pc:picChg>
        <pc:picChg chg="del">
          <ac:chgData name="Юлия Третьякова" userId="a874b685f52134c1" providerId="LiveId" clId="{99628E83-F8CF-4571-B39A-1D4FFA3A6959}" dt="2021-10-11T21:18:04.539" v="905" actId="478"/>
          <ac:picMkLst>
            <pc:docMk/>
            <pc:sldMk cId="4169492500" sldId="330"/>
            <ac:picMk id="13" creationId="{004FB518-EE11-4A53-BC13-57907D6064DF}"/>
          </ac:picMkLst>
        </pc:picChg>
        <pc:picChg chg="del">
          <ac:chgData name="Юлия Третьякова" userId="a874b685f52134c1" providerId="LiveId" clId="{99628E83-F8CF-4571-B39A-1D4FFA3A6959}" dt="2021-10-11T21:18:14.637" v="913" actId="478"/>
          <ac:picMkLst>
            <pc:docMk/>
            <pc:sldMk cId="4169492500" sldId="330"/>
            <ac:picMk id="14" creationId="{7EC41F83-53AC-4455-B9C9-730C597E4005}"/>
          </ac:picMkLst>
        </pc:picChg>
        <pc:picChg chg="del">
          <ac:chgData name="Юлия Третьякова" userId="a874b685f52134c1" providerId="LiveId" clId="{99628E83-F8CF-4571-B39A-1D4FFA3A6959}" dt="2021-10-11T21:18:13.052" v="910" actId="478"/>
          <ac:picMkLst>
            <pc:docMk/>
            <pc:sldMk cId="4169492500" sldId="330"/>
            <ac:picMk id="15" creationId="{1BF97016-EF8B-41A7-BE18-9BD2FFA9B5A5}"/>
          </ac:picMkLst>
        </pc:picChg>
      </pc:sldChg>
      <pc:sldChg chg="del">
        <pc:chgData name="Юлия Третьякова" userId="a874b685f52134c1" providerId="LiveId" clId="{99628E83-F8CF-4571-B39A-1D4FFA3A6959}" dt="2021-10-11T23:18:05.649" v="2791" actId="2696"/>
        <pc:sldMkLst>
          <pc:docMk/>
          <pc:sldMk cId="476039593" sldId="336"/>
        </pc:sldMkLst>
      </pc:sldChg>
      <pc:sldChg chg="addSp delSp modSp mod">
        <pc:chgData name="Юлия Третьякова" userId="a874b685f52134c1" providerId="LiveId" clId="{99628E83-F8CF-4571-B39A-1D4FFA3A6959}" dt="2021-10-11T23:16:41.745" v="2782" actId="14100"/>
        <pc:sldMkLst>
          <pc:docMk/>
          <pc:sldMk cId="151212270" sldId="339"/>
        </pc:sldMkLst>
        <pc:spChg chg="del">
          <ac:chgData name="Юлия Третьякова" userId="a874b685f52134c1" providerId="LiveId" clId="{99628E83-F8CF-4571-B39A-1D4FFA3A6959}" dt="2021-10-11T20:08:55.025" v="662" actId="478"/>
          <ac:spMkLst>
            <pc:docMk/>
            <pc:sldMk cId="151212270" sldId="339"/>
            <ac:spMk id="7" creationId="{500B00F2-97BC-49B0-A61B-4A595915A765}"/>
          </ac:spMkLst>
        </pc:spChg>
        <pc:spChg chg="mod">
          <ac:chgData name="Юлия Третьякова" userId="a874b685f52134c1" providerId="LiveId" clId="{99628E83-F8CF-4571-B39A-1D4FFA3A6959}" dt="2021-10-11T20:49:46.201" v="794" actId="20577"/>
          <ac:spMkLst>
            <pc:docMk/>
            <pc:sldMk cId="151212270" sldId="339"/>
            <ac:spMk id="8" creationId="{00000000-0000-0000-0000-000000000000}"/>
          </ac:spMkLst>
        </pc:spChg>
        <pc:spChg chg="add mod">
          <ac:chgData name="Юлия Третьякова" userId="a874b685f52134c1" providerId="LiveId" clId="{99628E83-F8CF-4571-B39A-1D4FFA3A6959}" dt="2021-10-11T21:17:00.071" v="903" actId="14100"/>
          <ac:spMkLst>
            <pc:docMk/>
            <pc:sldMk cId="151212270" sldId="339"/>
            <ac:spMk id="9" creationId="{6D0C3739-8E5B-419B-9B0A-5E1E3AD3EEE5}"/>
          </ac:spMkLst>
        </pc:spChg>
        <pc:spChg chg="del mod">
          <ac:chgData name="Юлия Третьякова" userId="a874b685f52134c1" providerId="LiveId" clId="{99628E83-F8CF-4571-B39A-1D4FFA3A6959}" dt="2021-10-11T20:59:13.635" v="827"/>
          <ac:spMkLst>
            <pc:docMk/>
            <pc:sldMk cId="151212270" sldId="339"/>
            <ac:spMk id="12" creationId="{EF016B23-D9AE-4220-93B3-3D26A3E6DFA2}"/>
          </ac:spMkLst>
        </pc:spChg>
        <pc:picChg chg="add mod">
          <ac:chgData name="Юлия Третьякова" userId="a874b685f52134c1" providerId="LiveId" clId="{99628E83-F8CF-4571-B39A-1D4FFA3A6959}" dt="2021-10-11T23:16:41.745" v="2782" actId="14100"/>
          <ac:picMkLst>
            <pc:docMk/>
            <pc:sldMk cId="151212270" sldId="339"/>
            <ac:picMk id="10" creationId="{25D193E6-1C11-43D7-A722-F3A75F7EE7F4}"/>
          </ac:picMkLst>
        </pc:picChg>
        <pc:picChg chg="del">
          <ac:chgData name="Юлия Третьякова" userId="a874b685f52134c1" providerId="LiveId" clId="{99628E83-F8CF-4571-B39A-1D4FFA3A6959}" dt="2021-10-11T20:08:51.046" v="661" actId="478"/>
          <ac:picMkLst>
            <pc:docMk/>
            <pc:sldMk cId="151212270" sldId="339"/>
            <ac:picMk id="11" creationId="{58C92C8B-8954-4C54-9D43-6C17AE1B6E01}"/>
          </ac:picMkLst>
        </pc:picChg>
        <pc:picChg chg="add mod">
          <ac:chgData name="Юлия Третьякова" userId="a874b685f52134c1" providerId="LiveId" clId="{99628E83-F8CF-4571-B39A-1D4FFA3A6959}" dt="2021-10-11T21:15:55.904" v="893"/>
          <ac:picMkLst>
            <pc:docMk/>
            <pc:sldMk cId="151212270" sldId="339"/>
            <ac:picMk id="13" creationId="{7DC19E23-21BE-4D3C-A6E4-F7074E8FA7C6}"/>
          </ac:picMkLst>
        </pc:picChg>
      </pc:sldChg>
      <pc:sldChg chg="addSp delSp modSp mod modAnim">
        <pc:chgData name="Юлия Третьякова" userId="a874b685f52134c1" providerId="LiveId" clId="{99628E83-F8CF-4571-B39A-1D4FFA3A6959}" dt="2021-10-11T23:15:45.850" v="2777" actId="1076"/>
        <pc:sldMkLst>
          <pc:docMk/>
          <pc:sldMk cId="2007270270" sldId="340"/>
        </pc:sldMkLst>
        <pc:spChg chg="add mod">
          <ac:chgData name="Юлия Третьякова" userId="a874b685f52134c1" providerId="LiveId" clId="{99628E83-F8CF-4571-B39A-1D4FFA3A6959}" dt="2021-10-11T23:15:34.722" v="2776" actId="1076"/>
          <ac:spMkLst>
            <pc:docMk/>
            <pc:sldMk cId="2007270270" sldId="340"/>
            <ac:spMk id="3" creationId="{B1CBA265-9E38-4F2A-8337-EB15B34367E1}"/>
          </ac:spMkLst>
        </pc:spChg>
        <pc:spChg chg="add mod">
          <ac:chgData name="Юлия Третьякова" userId="a874b685f52134c1" providerId="LiveId" clId="{99628E83-F8CF-4571-B39A-1D4FFA3A6959}" dt="2021-10-11T20:53:03.621" v="822" actId="14100"/>
          <ac:spMkLst>
            <pc:docMk/>
            <pc:sldMk cId="2007270270" sldId="340"/>
            <ac:spMk id="4" creationId="{F4C850F2-5AAA-4C66-8322-D4B4A65A8405}"/>
          </ac:spMkLst>
        </pc:spChg>
        <pc:spChg chg="mod">
          <ac:chgData name="Юлия Третьякова" userId="a874b685f52134c1" providerId="LiveId" clId="{99628E83-F8CF-4571-B39A-1D4FFA3A6959}" dt="2021-10-11T20:03:21.077" v="629" actId="20577"/>
          <ac:spMkLst>
            <pc:docMk/>
            <pc:sldMk cId="2007270270" sldId="340"/>
            <ac:spMk id="8" creationId="{00000000-0000-0000-0000-000000000000}"/>
          </ac:spMkLst>
        </pc:spChg>
        <pc:spChg chg="add mod">
          <ac:chgData name="Юлия Третьякова" userId="a874b685f52134c1" providerId="LiveId" clId="{99628E83-F8CF-4571-B39A-1D4FFA3A6959}" dt="2021-10-11T23:15:45.850" v="2777" actId="1076"/>
          <ac:spMkLst>
            <pc:docMk/>
            <pc:sldMk cId="2007270270" sldId="340"/>
            <ac:spMk id="11" creationId="{312EDFBC-2138-48F0-96C2-42C348014B2F}"/>
          </ac:spMkLst>
        </pc:spChg>
        <pc:spChg chg="mod">
          <ac:chgData name="Юлия Третьякова" userId="a874b685f52134c1" providerId="LiveId" clId="{99628E83-F8CF-4571-B39A-1D4FFA3A6959}" dt="2021-10-11T23:15:04.362" v="2772" actId="1076"/>
          <ac:spMkLst>
            <pc:docMk/>
            <pc:sldMk cId="2007270270" sldId="340"/>
            <ac:spMk id="14" creationId="{AE9D35AE-77C2-4E4E-BE1F-7CC4C4620DBA}"/>
          </ac:spMkLst>
        </pc:spChg>
        <pc:spChg chg="del mod">
          <ac:chgData name="Юлия Третьякова" userId="a874b685f52134c1" providerId="LiveId" clId="{99628E83-F8CF-4571-B39A-1D4FFA3A6959}" dt="2021-10-11T22:23:04.906" v="1862"/>
          <ac:spMkLst>
            <pc:docMk/>
            <pc:sldMk cId="2007270270" sldId="340"/>
            <ac:spMk id="16" creationId="{B53F9190-6F9C-4890-9ED7-03BF28CAEC3A}"/>
          </ac:spMkLst>
        </pc:spChg>
        <pc:spChg chg="del mod">
          <ac:chgData name="Юлия Третьякова" userId="a874b685f52134c1" providerId="LiveId" clId="{99628E83-F8CF-4571-B39A-1D4FFA3A6959}" dt="2021-10-11T19:23:40.867" v="332"/>
          <ac:spMkLst>
            <pc:docMk/>
            <pc:sldMk cId="2007270270" sldId="340"/>
            <ac:spMk id="18" creationId="{F9605567-0CCA-4EAC-90AB-195EA641E2EC}"/>
          </ac:spMkLst>
        </pc:spChg>
        <pc:picChg chg="add mod">
          <ac:chgData name="Юлия Третьякова" userId="a874b685f52134c1" providerId="LiveId" clId="{99628E83-F8CF-4571-B39A-1D4FFA3A6959}" dt="2021-10-11T23:15:14.257" v="2773" actId="1076"/>
          <ac:picMkLst>
            <pc:docMk/>
            <pc:sldMk cId="2007270270" sldId="340"/>
            <ac:picMk id="12" creationId="{5708B058-CE56-499C-9A2B-6B847BD5C3D4}"/>
          </ac:picMkLst>
        </pc:picChg>
        <pc:picChg chg="del">
          <ac:chgData name="Юлия Третьякова" userId="a874b685f52134c1" providerId="LiveId" clId="{99628E83-F8CF-4571-B39A-1D4FFA3A6959}" dt="2021-10-11T19:21:23.297" v="260" actId="478"/>
          <ac:picMkLst>
            <pc:docMk/>
            <pc:sldMk cId="2007270270" sldId="340"/>
            <ac:picMk id="17" creationId="{BA5EF215-9361-4BD8-8127-90FC05349F62}"/>
          </ac:picMkLst>
        </pc:picChg>
      </pc:sldChg>
      <pc:sldChg chg="del">
        <pc:chgData name="Юлия Третьякова" userId="a874b685f52134c1" providerId="LiveId" clId="{99628E83-F8CF-4571-B39A-1D4FFA3A6959}" dt="2021-10-11T23:17:56.279" v="2789" actId="2696"/>
        <pc:sldMkLst>
          <pc:docMk/>
          <pc:sldMk cId="2788083060" sldId="341"/>
        </pc:sldMkLst>
      </pc:sldChg>
      <pc:sldChg chg="addSp delSp modSp mod">
        <pc:chgData name="Юлия Третьякова" userId="a874b685f52134c1" providerId="LiveId" clId="{99628E83-F8CF-4571-B39A-1D4FFA3A6959}" dt="2021-10-11T23:16:29.817" v="2781" actId="1076"/>
        <pc:sldMkLst>
          <pc:docMk/>
          <pc:sldMk cId="1337397537" sldId="342"/>
        </pc:sldMkLst>
        <pc:spChg chg="add del mod">
          <ac:chgData name="Юлия Третьякова" userId="a874b685f52134c1" providerId="LiveId" clId="{99628E83-F8CF-4571-B39A-1D4FFA3A6959}" dt="2021-10-11T20:01:23.460" v="613"/>
          <ac:spMkLst>
            <pc:docMk/>
            <pc:sldMk cId="1337397537" sldId="342"/>
            <ac:spMk id="2" creationId="{10FA0845-02B8-4C89-A776-CE12554BAFAD}"/>
          </ac:spMkLst>
        </pc:spChg>
        <pc:spChg chg="add del">
          <ac:chgData name="Юлия Третьякова" userId="a874b685f52134c1" providerId="LiveId" clId="{99628E83-F8CF-4571-B39A-1D4FFA3A6959}" dt="2021-10-11T20:03:01.917" v="614"/>
          <ac:spMkLst>
            <pc:docMk/>
            <pc:sldMk cId="1337397537" sldId="342"/>
            <ac:spMk id="3" creationId="{A60CB533-44AC-45C9-AEE1-FA3BD95F038C}"/>
          </ac:spMkLst>
        </pc:spChg>
        <pc:spChg chg="add mod">
          <ac:chgData name="Юлия Третьякова" userId="a874b685f52134c1" providerId="LiveId" clId="{99628E83-F8CF-4571-B39A-1D4FFA3A6959}" dt="2021-10-11T23:16:19.037" v="2779" actId="14100"/>
          <ac:spMkLst>
            <pc:docMk/>
            <pc:sldMk cId="1337397537" sldId="342"/>
            <ac:spMk id="5" creationId="{40978364-DFA2-43E1-8B91-5BD980C28464}"/>
          </ac:spMkLst>
        </pc:spChg>
        <pc:spChg chg="mod">
          <ac:chgData name="Юлия Третьякова" userId="a874b685f52134c1" providerId="LiveId" clId="{99628E83-F8CF-4571-B39A-1D4FFA3A6959}" dt="2021-10-11T20:03:32.564" v="630"/>
          <ac:spMkLst>
            <pc:docMk/>
            <pc:sldMk cId="1337397537" sldId="342"/>
            <ac:spMk id="8" creationId="{00000000-0000-0000-0000-000000000000}"/>
          </ac:spMkLst>
        </pc:spChg>
        <pc:spChg chg="add del">
          <ac:chgData name="Юлия Третьякова" userId="a874b685f52134c1" providerId="LiveId" clId="{99628E83-F8CF-4571-B39A-1D4FFA3A6959}" dt="2021-10-11T20:26:51.924" v="708"/>
          <ac:spMkLst>
            <pc:docMk/>
            <pc:sldMk cId="1337397537" sldId="342"/>
            <ac:spMk id="9" creationId="{00D572FD-2A6E-43E4-86EB-875DD0C87F04}"/>
          </ac:spMkLst>
        </pc:spChg>
        <pc:spChg chg="add del">
          <ac:chgData name="Юлия Третьякова" userId="a874b685f52134c1" providerId="LiveId" clId="{99628E83-F8CF-4571-B39A-1D4FFA3A6959}" dt="2021-10-11T20:27:17.417" v="716"/>
          <ac:spMkLst>
            <pc:docMk/>
            <pc:sldMk cId="1337397537" sldId="342"/>
            <ac:spMk id="10" creationId="{2798245B-899F-4D1C-B823-5D013C76D32E}"/>
          </ac:spMkLst>
        </pc:spChg>
        <pc:picChg chg="del">
          <ac:chgData name="Юлия Третьякова" userId="a874b685f52134c1" providerId="LiveId" clId="{99628E83-F8CF-4571-B39A-1D4FFA3A6959}" dt="2021-10-11T20:01:17.957" v="611" actId="478"/>
          <ac:picMkLst>
            <pc:docMk/>
            <pc:sldMk cId="1337397537" sldId="342"/>
            <ac:picMk id="4" creationId="{714A95C0-67FB-452A-A7FB-6BC3D6E70DF6}"/>
          </ac:picMkLst>
        </pc:picChg>
        <pc:picChg chg="add mod">
          <ac:chgData name="Юлия Третьякова" userId="a874b685f52134c1" providerId="LiveId" clId="{99628E83-F8CF-4571-B39A-1D4FFA3A6959}" dt="2021-10-11T23:16:29.817" v="2781" actId="1076"/>
          <ac:picMkLst>
            <pc:docMk/>
            <pc:sldMk cId="1337397537" sldId="342"/>
            <ac:picMk id="6" creationId="{538F3421-7B89-49D3-A4AA-630EE607D63C}"/>
          </ac:picMkLst>
        </pc:picChg>
        <pc:picChg chg="add mod">
          <ac:chgData name="Юлия Третьякова" userId="a874b685f52134c1" providerId="LiveId" clId="{99628E83-F8CF-4571-B39A-1D4FFA3A6959}" dt="2021-10-11T20:03:46.838" v="632" actId="1076"/>
          <ac:picMkLst>
            <pc:docMk/>
            <pc:sldMk cId="1337397537" sldId="342"/>
            <ac:picMk id="7" creationId="{EDA26B95-8A68-4EFD-9B58-6D0B05AB3A50}"/>
          </ac:picMkLst>
        </pc:picChg>
      </pc:sldChg>
      <pc:sldChg chg="addSp delSp modSp mod ord">
        <pc:chgData name="Юлия Третьякова" userId="a874b685f52134c1" providerId="LiveId" clId="{99628E83-F8CF-4571-B39A-1D4FFA3A6959}" dt="2021-10-11T23:14:21.542" v="2766" actId="20577"/>
        <pc:sldMkLst>
          <pc:docMk/>
          <pc:sldMk cId="1493408138" sldId="343"/>
        </pc:sldMkLst>
        <pc:spChg chg="mod">
          <ac:chgData name="Юлия Третьякова" userId="a874b685f52134c1" providerId="LiveId" clId="{99628E83-F8CF-4571-B39A-1D4FFA3A6959}" dt="2021-10-11T22:22:54.856" v="1859"/>
          <ac:spMkLst>
            <pc:docMk/>
            <pc:sldMk cId="1493408138" sldId="343"/>
            <ac:spMk id="8" creationId="{00000000-0000-0000-0000-000000000000}"/>
          </ac:spMkLst>
        </pc:spChg>
        <pc:spChg chg="add del mod">
          <ac:chgData name="Юлия Третьякова" userId="a874b685f52134c1" providerId="LiveId" clId="{99628E83-F8CF-4571-B39A-1D4FFA3A6959}" dt="2021-10-11T23:13:44.262" v="2756" actId="26606"/>
          <ac:spMkLst>
            <pc:docMk/>
            <pc:sldMk cId="1493408138" sldId="343"/>
            <ac:spMk id="11" creationId="{3661299A-15B9-4292-A5D1-CC4810FB943C}"/>
          </ac:spMkLst>
        </pc:spChg>
        <pc:spChg chg="add mod">
          <ac:chgData name="Юлия Третьякова" userId="a874b685f52134c1" providerId="LiveId" clId="{99628E83-F8CF-4571-B39A-1D4FFA3A6959}" dt="2021-10-11T23:14:21.542" v="2766" actId="20577"/>
          <ac:spMkLst>
            <pc:docMk/>
            <pc:sldMk cId="1493408138" sldId="343"/>
            <ac:spMk id="12" creationId="{86598462-DF43-498E-AA21-67033E24C252}"/>
          </ac:spMkLst>
        </pc:spChg>
        <pc:graphicFrameChg chg="add">
          <ac:chgData name="Юлия Третьякова" userId="a874b685f52134c1" providerId="LiveId" clId="{99628E83-F8CF-4571-B39A-1D4FFA3A6959}" dt="2021-10-11T23:13:44.262" v="2756" actId="26606"/>
          <ac:graphicFrameMkLst>
            <pc:docMk/>
            <pc:sldMk cId="1493408138" sldId="343"/>
            <ac:graphicFrameMk id="14" creationId="{1690D4BF-223E-4527-9A24-BE4B8889BF69}"/>
          </ac:graphicFrameMkLst>
        </pc:graphicFrameChg>
        <pc:picChg chg="del">
          <ac:chgData name="Юлия Третьякова" userId="a874b685f52134c1" providerId="LiveId" clId="{99628E83-F8CF-4571-B39A-1D4FFA3A6959}" dt="2021-10-11T22:22:30.525" v="1855" actId="478"/>
          <ac:picMkLst>
            <pc:docMk/>
            <pc:sldMk cId="1493408138" sldId="343"/>
            <ac:picMk id="7" creationId="{8C489B42-A510-4249-9FAF-5C79F6FDC818}"/>
          </ac:picMkLst>
        </pc:picChg>
        <pc:picChg chg="del">
          <ac:chgData name="Юлия Третьякова" userId="a874b685f52134c1" providerId="LiveId" clId="{99628E83-F8CF-4571-B39A-1D4FFA3A6959}" dt="2021-10-11T22:22:33.491" v="1856" actId="478"/>
          <ac:picMkLst>
            <pc:docMk/>
            <pc:sldMk cId="1493408138" sldId="343"/>
            <ac:picMk id="9" creationId="{B659825A-8D1B-4CB9-83F2-C9CC8970F56D}"/>
          </ac:picMkLst>
        </pc:picChg>
      </pc:sldChg>
      <pc:sldChg chg="del">
        <pc:chgData name="Юлия Третьякова" userId="a874b685f52134c1" providerId="LiveId" clId="{99628E83-F8CF-4571-B39A-1D4FFA3A6959}" dt="2021-10-11T23:18:02.141" v="2790" actId="2696"/>
        <pc:sldMkLst>
          <pc:docMk/>
          <pc:sldMk cId="3501674547" sldId="347"/>
        </pc:sldMkLst>
      </pc:sldChg>
      <pc:sldChg chg="del">
        <pc:chgData name="Юлия Третьякова" userId="a874b685f52134c1" providerId="LiveId" clId="{99628E83-F8CF-4571-B39A-1D4FFA3A6959}" dt="2021-10-11T23:17:49.820" v="2788" actId="2696"/>
        <pc:sldMkLst>
          <pc:docMk/>
          <pc:sldMk cId="2387496087" sldId="348"/>
        </pc:sldMkLst>
      </pc:sldChg>
      <pc:sldChg chg="del">
        <pc:chgData name="Юлия Третьякова" userId="a874b685f52134c1" providerId="LiveId" clId="{99628E83-F8CF-4571-B39A-1D4FFA3A6959}" dt="2021-10-11T23:17:45.830" v="2787" actId="2696"/>
        <pc:sldMkLst>
          <pc:docMk/>
          <pc:sldMk cId="1213701313" sldId="349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F1E79B-594A-46B5-AB36-DFA7D3E35E2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D253E79-0F5B-4B4C-8CF7-89473CD8ECDC}">
      <dgm:prSet/>
      <dgm:spPr/>
      <dgm:t>
        <a:bodyPr/>
        <a:lstStyle/>
        <a:p>
          <a:r>
            <a:rPr lang="ru-RU" b="1" i="1"/>
            <a:t>Методы</a:t>
          </a:r>
          <a:endParaRPr lang="en-US"/>
        </a:p>
      </dgm:t>
    </dgm:pt>
    <dgm:pt modelId="{E995505B-7CE6-41F0-B603-B6AE794F3B76}" type="parTrans" cxnId="{240D4886-18E5-4800-8FFF-E121C1F48A2D}">
      <dgm:prSet/>
      <dgm:spPr/>
      <dgm:t>
        <a:bodyPr/>
        <a:lstStyle/>
        <a:p>
          <a:endParaRPr lang="en-US"/>
        </a:p>
      </dgm:t>
    </dgm:pt>
    <dgm:pt modelId="{FF153336-FCC3-4CBA-BD36-4709535E7110}" type="sibTrans" cxnId="{240D4886-18E5-4800-8FFF-E121C1F48A2D}">
      <dgm:prSet/>
      <dgm:spPr/>
      <dgm:t>
        <a:bodyPr/>
        <a:lstStyle/>
        <a:p>
          <a:endParaRPr lang="en-US"/>
        </a:p>
      </dgm:t>
    </dgm:pt>
    <dgm:pt modelId="{EC4B9642-C5B5-4374-969C-89B909706363}">
      <dgm:prSet/>
      <dgm:spPr/>
      <dgm:t>
        <a:bodyPr/>
        <a:lstStyle/>
        <a:p>
          <a:r>
            <a:rPr lang="ru-RU" b="1" i="1"/>
            <a:t>вставка в конец (</a:t>
          </a:r>
          <a:r>
            <a:rPr lang="en-US" b="1" i="0"/>
            <a:t>enqueue</a:t>
          </a:r>
          <a:r>
            <a:rPr lang="ru-RU" b="1" i="1"/>
            <a:t>)</a:t>
          </a:r>
          <a:r>
            <a:rPr lang="en-US" b="1" i="1"/>
            <a:t> </a:t>
          </a:r>
          <a:r>
            <a:rPr lang="ru-RU" b="1" i="1"/>
            <a:t>за О(1)</a:t>
          </a:r>
          <a:endParaRPr lang="en-US"/>
        </a:p>
      </dgm:t>
    </dgm:pt>
    <dgm:pt modelId="{BD7CB836-5E41-4086-A085-75A603DC14CF}" type="parTrans" cxnId="{94E7F7A5-1A55-4A25-9333-10FFDB773354}">
      <dgm:prSet/>
      <dgm:spPr/>
      <dgm:t>
        <a:bodyPr/>
        <a:lstStyle/>
        <a:p>
          <a:endParaRPr lang="en-US"/>
        </a:p>
      </dgm:t>
    </dgm:pt>
    <dgm:pt modelId="{9BC1EA3A-4F2B-4A8A-8B35-AEED9D36FC85}" type="sibTrans" cxnId="{94E7F7A5-1A55-4A25-9333-10FFDB773354}">
      <dgm:prSet/>
      <dgm:spPr/>
      <dgm:t>
        <a:bodyPr/>
        <a:lstStyle/>
        <a:p>
          <a:endParaRPr lang="en-US"/>
        </a:p>
      </dgm:t>
    </dgm:pt>
    <dgm:pt modelId="{7992D487-CFE9-441D-A464-E92EBFAB0A23}">
      <dgm:prSet/>
      <dgm:spPr/>
      <dgm:t>
        <a:bodyPr/>
        <a:lstStyle/>
        <a:p>
          <a:r>
            <a:rPr lang="ru-RU" b="1" i="1"/>
            <a:t>удаление в начале (</a:t>
          </a:r>
          <a:r>
            <a:rPr lang="en-US" b="1"/>
            <a:t>de</a:t>
          </a:r>
          <a:r>
            <a:rPr lang="en-US" b="1" i="0"/>
            <a:t>queue</a:t>
          </a:r>
          <a:r>
            <a:rPr lang="ru-RU" b="1" i="1"/>
            <a:t>) за О(1)</a:t>
          </a:r>
          <a:endParaRPr lang="en-US"/>
        </a:p>
      </dgm:t>
    </dgm:pt>
    <dgm:pt modelId="{1C5B4488-06BA-4B40-B88D-4C75880572A4}" type="parTrans" cxnId="{E92EE7F4-30B3-4BBB-AB75-7132806E50C7}">
      <dgm:prSet/>
      <dgm:spPr/>
      <dgm:t>
        <a:bodyPr/>
        <a:lstStyle/>
        <a:p>
          <a:endParaRPr lang="en-US"/>
        </a:p>
      </dgm:t>
    </dgm:pt>
    <dgm:pt modelId="{0F92239D-10F7-4336-9C17-1ACB31C33D1A}" type="sibTrans" cxnId="{E92EE7F4-30B3-4BBB-AB75-7132806E50C7}">
      <dgm:prSet/>
      <dgm:spPr/>
      <dgm:t>
        <a:bodyPr/>
        <a:lstStyle/>
        <a:p>
          <a:endParaRPr lang="en-US"/>
        </a:p>
      </dgm:t>
    </dgm:pt>
    <dgm:pt modelId="{33639E88-72C8-4AB4-8ABA-58A11FF2E47D}" type="pres">
      <dgm:prSet presAssocID="{F5F1E79B-594A-46B5-AB36-DFA7D3E35E20}" presName="linear" presStyleCnt="0">
        <dgm:presLayoutVars>
          <dgm:animLvl val="lvl"/>
          <dgm:resizeHandles val="exact"/>
        </dgm:presLayoutVars>
      </dgm:prSet>
      <dgm:spPr/>
    </dgm:pt>
    <dgm:pt modelId="{39A274A3-7B47-4F35-97E8-5AF28B0925B0}" type="pres">
      <dgm:prSet presAssocID="{8D253E79-0F5B-4B4C-8CF7-89473CD8ECDC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E871BAE-5BF9-479A-9ABE-239EA6BB97DF}" type="pres">
      <dgm:prSet presAssocID="{8D253E79-0F5B-4B4C-8CF7-89473CD8ECDC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A5A401F-4322-467D-AE0D-D3A3F6F91C83}" type="presOf" srcId="{8D253E79-0F5B-4B4C-8CF7-89473CD8ECDC}" destId="{39A274A3-7B47-4F35-97E8-5AF28B0925B0}" srcOrd="0" destOrd="0" presId="urn:microsoft.com/office/officeart/2005/8/layout/vList2"/>
    <dgm:cxn modelId="{CF17C933-B75D-4801-8F50-E21520942EA7}" type="presOf" srcId="{F5F1E79B-594A-46B5-AB36-DFA7D3E35E20}" destId="{33639E88-72C8-4AB4-8ABA-58A11FF2E47D}" srcOrd="0" destOrd="0" presId="urn:microsoft.com/office/officeart/2005/8/layout/vList2"/>
    <dgm:cxn modelId="{240D4886-18E5-4800-8FFF-E121C1F48A2D}" srcId="{F5F1E79B-594A-46B5-AB36-DFA7D3E35E20}" destId="{8D253E79-0F5B-4B4C-8CF7-89473CD8ECDC}" srcOrd="0" destOrd="0" parTransId="{E995505B-7CE6-41F0-B603-B6AE794F3B76}" sibTransId="{FF153336-FCC3-4CBA-BD36-4709535E7110}"/>
    <dgm:cxn modelId="{3485288E-446C-4F6F-B406-B9725A0461B1}" type="presOf" srcId="{EC4B9642-C5B5-4374-969C-89B909706363}" destId="{AE871BAE-5BF9-479A-9ABE-239EA6BB97DF}" srcOrd="0" destOrd="0" presId="urn:microsoft.com/office/officeart/2005/8/layout/vList2"/>
    <dgm:cxn modelId="{94E7F7A5-1A55-4A25-9333-10FFDB773354}" srcId="{8D253E79-0F5B-4B4C-8CF7-89473CD8ECDC}" destId="{EC4B9642-C5B5-4374-969C-89B909706363}" srcOrd="0" destOrd="0" parTransId="{BD7CB836-5E41-4086-A085-75A603DC14CF}" sibTransId="{9BC1EA3A-4F2B-4A8A-8B35-AEED9D36FC85}"/>
    <dgm:cxn modelId="{4CE771B0-6ED1-4EB1-B6D0-D248CEF4BCFB}" type="presOf" srcId="{7992D487-CFE9-441D-A464-E92EBFAB0A23}" destId="{AE871BAE-5BF9-479A-9ABE-239EA6BB97DF}" srcOrd="0" destOrd="1" presId="urn:microsoft.com/office/officeart/2005/8/layout/vList2"/>
    <dgm:cxn modelId="{E92EE7F4-30B3-4BBB-AB75-7132806E50C7}" srcId="{8D253E79-0F5B-4B4C-8CF7-89473CD8ECDC}" destId="{7992D487-CFE9-441D-A464-E92EBFAB0A23}" srcOrd="1" destOrd="0" parTransId="{1C5B4488-06BA-4B40-B88D-4C75880572A4}" sibTransId="{0F92239D-10F7-4336-9C17-1ACB31C33D1A}"/>
    <dgm:cxn modelId="{FC861063-79E8-4F2D-957F-E6E02EC0ED54}" type="presParOf" srcId="{33639E88-72C8-4AB4-8ABA-58A11FF2E47D}" destId="{39A274A3-7B47-4F35-97E8-5AF28B0925B0}" srcOrd="0" destOrd="0" presId="urn:microsoft.com/office/officeart/2005/8/layout/vList2"/>
    <dgm:cxn modelId="{79AD6909-C9DC-4D24-A998-BFD5C6876183}" type="presParOf" srcId="{33639E88-72C8-4AB4-8ABA-58A11FF2E47D}" destId="{AE871BAE-5BF9-479A-9ABE-239EA6BB97D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A274A3-7B47-4F35-97E8-5AF28B0925B0}">
      <dsp:nvSpPr>
        <dsp:cNvPr id="0" name=""/>
        <dsp:cNvSpPr/>
      </dsp:nvSpPr>
      <dsp:spPr>
        <a:xfrm>
          <a:off x="0" y="4874"/>
          <a:ext cx="8863668" cy="9114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800" b="1" i="1" kern="1200"/>
            <a:t>Методы</a:t>
          </a:r>
          <a:endParaRPr lang="en-US" sz="3800" kern="1200"/>
        </a:p>
      </dsp:txBody>
      <dsp:txXfrm>
        <a:off x="44492" y="49366"/>
        <a:ext cx="8774684" cy="822446"/>
      </dsp:txXfrm>
    </dsp:sp>
    <dsp:sp modelId="{AE871BAE-5BF9-479A-9ABE-239EA6BB97DF}">
      <dsp:nvSpPr>
        <dsp:cNvPr id="0" name=""/>
        <dsp:cNvSpPr/>
      </dsp:nvSpPr>
      <dsp:spPr>
        <a:xfrm>
          <a:off x="0" y="916304"/>
          <a:ext cx="8863668" cy="10422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1421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3000" b="1" i="1" kern="1200"/>
            <a:t>вставка в конец (</a:t>
          </a:r>
          <a:r>
            <a:rPr lang="en-US" sz="3000" b="1" i="0" kern="1200"/>
            <a:t>enqueue</a:t>
          </a:r>
          <a:r>
            <a:rPr lang="ru-RU" sz="3000" b="1" i="1" kern="1200"/>
            <a:t>)</a:t>
          </a:r>
          <a:r>
            <a:rPr lang="en-US" sz="3000" b="1" i="1" kern="1200"/>
            <a:t> </a:t>
          </a:r>
          <a:r>
            <a:rPr lang="ru-RU" sz="3000" b="1" i="1" kern="1200"/>
            <a:t>за О(1)</a:t>
          </a:r>
          <a:endParaRPr lang="en-US" sz="3000" kern="120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ru-RU" sz="3000" b="1" i="1" kern="1200"/>
            <a:t>удаление в начале (</a:t>
          </a:r>
          <a:r>
            <a:rPr lang="en-US" sz="3000" b="1" kern="1200"/>
            <a:t>de</a:t>
          </a:r>
          <a:r>
            <a:rPr lang="en-US" sz="3000" b="1" i="0" kern="1200"/>
            <a:t>queue</a:t>
          </a:r>
          <a:r>
            <a:rPr lang="ru-RU" sz="3000" b="1" i="1" kern="1200"/>
            <a:t>) за О(1)</a:t>
          </a:r>
          <a:endParaRPr lang="en-US" sz="3000" kern="1200"/>
        </a:p>
      </dsp:txBody>
      <dsp:txXfrm>
        <a:off x="0" y="916304"/>
        <a:ext cx="8863668" cy="10422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1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76D1E-98AE-412B-B7BD-B1391220E165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2953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0A0F-41FB-423E-8DBB-207D64A72F60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8750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0A0F-41FB-423E-8DBB-207D64A72F60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6886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2C719CF-B453-4434-B7E8-985C3830C18E}" type="datetimeFigureOut">
              <a:rPr kumimoji="0" lang="ru-RU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11.10.2021</a:t>
            </a:fld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705B6E-A833-47F9-AB7E-7FD934AE7B2A}" type="slidenum">
              <a:rPr kumimoji="0" lang="ru-RU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55875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2C719CF-B453-4434-B7E8-985C3830C18E}" type="datetimeFigureOut">
              <a:rPr kumimoji="0" lang="ru-RU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11.10.2021</a:t>
            </a:fld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705B6E-A833-47F9-AB7E-7FD934AE7B2A}" type="slidenum">
              <a:rPr kumimoji="0" lang="ru-RU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17371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2C719CF-B453-4434-B7E8-985C3830C18E}" type="datetimeFigureOut">
              <a:rPr kumimoji="0" lang="ru-RU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11.10.2021</a:t>
            </a:fld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705B6E-A833-47F9-AB7E-7FD934AE7B2A}" type="slidenum">
              <a:rPr kumimoji="0" lang="ru-RU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ru-R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79522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4296" y="339298"/>
            <a:ext cx="10397445" cy="732155"/>
          </a:xfr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kumimoji="0" lang="ru-RU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65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3004" y="365126"/>
            <a:ext cx="10322721" cy="688612"/>
          </a:xfrm>
        </p:spPr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kumimoji="0" lang="ru-RU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6258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2440" y="498574"/>
            <a:ext cx="7537858" cy="500743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7480664" y="1915886"/>
            <a:ext cx="3300547" cy="324912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57206" y="1915886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kumimoji="0" lang="ru-RU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530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2440" y="498574"/>
            <a:ext cx="7537858" cy="500743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9347795" y="1384662"/>
            <a:ext cx="1999473" cy="19843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57206" y="1663337"/>
            <a:ext cx="4341811" cy="4064137"/>
          </a:xfrm>
        </p:spPr>
        <p:txBody>
          <a:bodyPr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kumimoji="0" lang="ru-RU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  <p:sp>
        <p:nvSpPr>
          <p:cNvPr id="10" name="Рисунок 2"/>
          <p:cNvSpPr>
            <a:spLocks noGrp="1"/>
          </p:cNvSpPr>
          <p:nvPr>
            <p:ph type="pic" idx="11"/>
          </p:nvPr>
        </p:nvSpPr>
        <p:spPr>
          <a:xfrm>
            <a:off x="7166298" y="1384662"/>
            <a:ext cx="1999473" cy="19843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1" name="Рисунок 2"/>
          <p:cNvSpPr>
            <a:spLocks noGrp="1"/>
          </p:cNvSpPr>
          <p:nvPr>
            <p:ph type="pic" idx="12"/>
          </p:nvPr>
        </p:nvSpPr>
        <p:spPr>
          <a:xfrm>
            <a:off x="9339942" y="3553366"/>
            <a:ext cx="1999473" cy="19843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2" name="Рисунок 2"/>
          <p:cNvSpPr>
            <a:spLocks noGrp="1"/>
          </p:cNvSpPr>
          <p:nvPr>
            <p:ph type="pic" idx="13"/>
          </p:nvPr>
        </p:nvSpPr>
        <p:spPr>
          <a:xfrm>
            <a:off x="7158445" y="3553366"/>
            <a:ext cx="1999473" cy="19843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435022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  <p:sp>
        <p:nvSpPr>
          <p:cNvPr id="8" name="Рисунок 2"/>
          <p:cNvSpPr>
            <a:spLocks noGrp="1"/>
          </p:cNvSpPr>
          <p:nvPr>
            <p:ph type="pic" idx="12"/>
          </p:nvPr>
        </p:nvSpPr>
        <p:spPr>
          <a:xfrm>
            <a:off x="1029790" y="3127276"/>
            <a:ext cx="2875919" cy="28311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9" name="Рисунок 2"/>
          <p:cNvSpPr>
            <a:spLocks noGrp="1"/>
          </p:cNvSpPr>
          <p:nvPr>
            <p:ph type="pic" idx="13"/>
          </p:nvPr>
        </p:nvSpPr>
        <p:spPr>
          <a:xfrm>
            <a:off x="4525910" y="2720605"/>
            <a:ext cx="2875919" cy="28311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0" name="Рисунок 2"/>
          <p:cNvSpPr>
            <a:spLocks noGrp="1"/>
          </p:cNvSpPr>
          <p:nvPr>
            <p:ph type="pic" idx="14"/>
          </p:nvPr>
        </p:nvSpPr>
        <p:spPr>
          <a:xfrm>
            <a:off x="8022030" y="2132775"/>
            <a:ext cx="2875919" cy="28311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1" name="Дата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kumimoji="0" lang="ru-RU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69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0A0F-41FB-423E-8DBB-207D64A72F60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48546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/>
          <p:cNvSpPr>
            <a:spLocks noGrp="1"/>
          </p:cNvSpPr>
          <p:nvPr>
            <p:ph type="pic" idx="16"/>
          </p:nvPr>
        </p:nvSpPr>
        <p:spPr>
          <a:xfrm>
            <a:off x="9866058" y="4638536"/>
            <a:ext cx="2325942" cy="221946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  <p:sp>
        <p:nvSpPr>
          <p:cNvPr id="9" name="Рисунок 2"/>
          <p:cNvSpPr>
            <a:spLocks noGrp="1"/>
          </p:cNvSpPr>
          <p:nvPr>
            <p:ph type="pic" idx="13"/>
          </p:nvPr>
        </p:nvSpPr>
        <p:spPr>
          <a:xfrm>
            <a:off x="9866058" y="0"/>
            <a:ext cx="2325942" cy="23053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0" name="Рисунок 2"/>
          <p:cNvSpPr>
            <a:spLocks noGrp="1"/>
          </p:cNvSpPr>
          <p:nvPr>
            <p:ph type="pic" idx="14"/>
          </p:nvPr>
        </p:nvSpPr>
        <p:spPr>
          <a:xfrm>
            <a:off x="6823240" y="-13886"/>
            <a:ext cx="3042817" cy="687188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1" name="Рисунок 2"/>
          <p:cNvSpPr>
            <a:spLocks noGrp="1"/>
          </p:cNvSpPr>
          <p:nvPr>
            <p:ph type="pic" idx="15"/>
          </p:nvPr>
        </p:nvSpPr>
        <p:spPr>
          <a:xfrm>
            <a:off x="9866058" y="2319268"/>
            <a:ext cx="2325942" cy="23053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3" name="Дата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kumimoji="0" lang="ru-RU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6153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199" y="6356350"/>
            <a:ext cx="5327469" cy="36512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kumimoji="0" lang="ru-RU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682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6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0A0F-41FB-423E-8DBB-207D64A72F60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009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0A0F-41FB-423E-8DBB-207D64A72F60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4554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5128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6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0A0F-41FB-423E-8DBB-207D64A72F60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0986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76D1E-98AE-412B-B7BD-B1391220E165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970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76D1E-98AE-412B-B7BD-B1391220E165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4139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9" y="987428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0A0F-41FB-423E-8DBB-207D64A72F60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5673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9" y="987428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F0A0F-41FB-423E-8DBB-207D64A72F60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123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3651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F0A0F-41FB-423E-8DBB-207D64A72F60}" type="datetimeFigureOut">
              <a:rPr lang="ru-RU" smtClean="0"/>
              <a:t>11.10.2021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1" y="635635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9257C-1B03-4BE5-AC74-E94E630FE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1260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31078" y="365126"/>
            <a:ext cx="10322721" cy="688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239285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  <p:sldLayoutId id="2147483910" r:id="rId7"/>
    <p:sldLayoutId id="2147483911" r:id="rId8"/>
    <p:sldLayoutId id="2147483912" r:id="rId9"/>
    <p:sldLayoutId id="214748391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TT Firs Neue" panose="02000503030000020004" pitchFamily="2" charset="-5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T Firs Neue" panose="02000503030000020004" pitchFamily="2" charset="-5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T Firs Neue" panose="02000503030000020004" pitchFamily="2" charset="-5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T Firs Neue" panose="02000503030000020004" pitchFamily="2" charset="-5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T Firs Neue" panose="02000503030000020004" pitchFamily="2" charset="-5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T Firs Neue" panose="02000503030000020004" pitchFamily="2" charset="-5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58" t="5793" r="36279" b="29731"/>
          <a:stretch/>
        </p:blipFill>
        <p:spPr bwMode="auto">
          <a:xfrm>
            <a:off x="9305925" y="0"/>
            <a:ext cx="28860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0" y="-31805"/>
            <a:ext cx="93059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1350" dirty="0"/>
          </a:p>
        </p:txBody>
      </p:sp>
      <p:sp>
        <p:nvSpPr>
          <p:cNvPr id="5" name="TextBox 4"/>
          <p:cNvSpPr txBox="1"/>
          <p:nvPr/>
        </p:nvSpPr>
        <p:spPr>
          <a:xfrm>
            <a:off x="1585890" y="2226771"/>
            <a:ext cx="59610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Алгоритмы </a:t>
            </a:r>
          </a:p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и структуры данных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1211" y="4422248"/>
            <a:ext cx="83839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Линейные структуры данных – очередь, дек</a:t>
            </a:r>
          </a:p>
          <a:p>
            <a:endParaRPr lang="ru-RU" sz="2400" b="1" dirty="0">
              <a:solidFill>
                <a:schemeClr val="bg1"/>
              </a:solidFill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025" y="31805"/>
            <a:ext cx="2233546" cy="2117176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89" t="41940" r="36770" b="42788"/>
          <a:stretch/>
        </p:blipFill>
        <p:spPr>
          <a:xfrm>
            <a:off x="2158394" y="1136453"/>
            <a:ext cx="757494" cy="60027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43751" y="169138"/>
            <a:ext cx="1660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ithub</a:t>
            </a:r>
            <a:r>
              <a:rPr lang="ru-RU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.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ru</a:t>
            </a:r>
            <a:endParaRPr lang="ru-RU" sz="1000" b="1" dirty="0">
              <a:solidFill>
                <a:schemeClr val="bg1"/>
              </a:solidFill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151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0"/>
            <a:ext cx="12192000" cy="6810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ru-RU" sz="2400" b="1" dirty="0">
                <a:solidFill>
                  <a:prstClr val="white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Алгоритмы и структуры данных. Очередь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95658" y="169138"/>
            <a:ext cx="1660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ithub</a:t>
            </a:r>
            <a:r>
              <a:rPr lang="ru-RU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.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ru</a:t>
            </a:r>
            <a:endParaRPr lang="ru-RU" sz="1000" b="1" dirty="0">
              <a:solidFill>
                <a:schemeClr val="bg1"/>
              </a:solidFill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838200" y="947956"/>
            <a:ext cx="10515600" cy="4608261"/>
          </a:xfrm>
        </p:spPr>
        <p:txBody>
          <a:bodyPr/>
          <a:lstStyle/>
          <a:p>
            <a:pPr marL="0" indent="0" algn="l" fontAlgn="base"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9AE7ED-849D-4283-A1B6-13FC25874CEB}"/>
              </a:ext>
            </a:extLst>
          </p:cNvPr>
          <p:cNvSpPr txBox="1"/>
          <p:nvPr/>
        </p:nvSpPr>
        <p:spPr>
          <a:xfrm>
            <a:off x="922788" y="1195430"/>
            <a:ext cx="977286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3200" b="1" i="1" dirty="0"/>
              <a:t>Очередь (</a:t>
            </a:r>
            <a:r>
              <a:rPr lang="ru-RU" sz="3200" b="1" i="1" dirty="0" err="1"/>
              <a:t>queue</a:t>
            </a:r>
            <a:r>
              <a:rPr lang="ru-RU" sz="3200" b="1" i="1" dirty="0"/>
              <a:t>) </a:t>
            </a:r>
            <a:r>
              <a:rPr lang="ru-RU" sz="3200" dirty="0"/>
              <a:t>–</a:t>
            </a:r>
            <a:r>
              <a:rPr lang="en-US" sz="3200" dirty="0"/>
              <a:t> </a:t>
            </a:r>
            <a:r>
              <a:rPr lang="ru-RU" sz="3200" dirty="0"/>
              <a:t>линейная структура данных, позволяющая добавлять элементы в конец (</a:t>
            </a:r>
            <a:r>
              <a:rPr lang="ru-RU" sz="3200" i="1" dirty="0"/>
              <a:t>хвост, </a:t>
            </a:r>
            <a:r>
              <a:rPr lang="ru-RU" sz="3200" i="1" dirty="0" err="1"/>
              <a:t>tail</a:t>
            </a:r>
            <a:r>
              <a:rPr lang="ru-RU" sz="3200" dirty="0"/>
              <a:t>) и удалять элементы в начале (</a:t>
            </a:r>
            <a:r>
              <a:rPr lang="ru-RU" sz="3200" i="1" dirty="0"/>
              <a:t>голове</a:t>
            </a:r>
            <a:r>
              <a:rPr lang="en-US" sz="3200" i="1" dirty="0"/>
              <a:t>,</a:t>
            </a:r>
            <a:r>
              <a:rPr lang="ru-RU" sz="3200" i="1" dirty="0"/>
              <a:t> </a:t>
            </a:r>
            <a:r>
              <a:rPr lang="ru-RU" sz="3200" i="1" dirty="0" err="1"/>
              <a:t>head</a:t>
            </a:r>
            <a:r>
              <a:rPr lang="ru-RU" sz="3200" dirty="0"/>
              <a:t>) </a:t>
            </a:r>
            <a:endParaRPr lang="en-US" sz="3200" dirty="0"/>
          </a:p>
          <a:p>
            <a:pPr algn="l"/>
            <a:endParaRPr lang="en-US" sz="3200" dirty="0"/>
          </a:p>
          <a:p>
            <a:pPr algn="l"/>
            <a:r>
              <a:rPr lang="ru-RU" sz="3200" dirty="0"/>
              <a:t>Очередь работает по </a:t>
            </a:r>
            <a:r>
              <a:rPr lang="ru-RU" sz="3200" b="1" dirty="0"/>
              <a:t>FIFO</a:t>
            </a:r>
            <a:r>
              <a:rPr lang="ru-RU" sz="3200" dirty="0"/>
              <a:t> (First In First Out, первым пришел – первым ушел ). </a:t>
            </a:r>
            <a:endParaRPr lang="ru-RU" sz="2400" dirty="0">
              <a:solidFill>
                <a:srgbClr val="5C5C5C"/>
              </a:solidFill>
              <a:latin typeface="Verdana" panose="020B0604030504040204" pitchFamily="34" charset="0"/>
            </a:endParaRPr>
          </a:p>
          <a:p>
            <a:endParaRPr lang="ru-RU" sz="2400" dirty="0"/>
          </a:p>
          <a:p>
            <a:endParaRPr lang="ru-RU" sz="2400" dirty="0"/>
          </a:p>
          <a:p>
            <a:endParaRPr lang="en-US" sz="24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FF96C18-D041-475E-A4B4-1651CEEE01D5}"/>
              </a:ext>
            </a:extLst>
          </p:cNvPr>
          <p:cNvSpPr/>
          <p:nvPr/>
        </p:nvSpPr>
        <p:spPr>
          <a:xfrm>
            <a:off x="1245765" y="6178492"/>
            <a:ext cx="864066" cy="3020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ECED728-E67C-4415-9158-FFD465F959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43" t="39655" r="32442" b="43368"/>
          <a:stretch/>
        </p:blipFill>
        <p:spPr bwMode="auto">
          <a:xfrm>
            <a:off x="922788" y="4596123"/>
            <a:ext cx="6327775" cy="16592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32" name="Picture 8" descr="В Запорожье очереди на маршрутки бьют всё новые рекорды (ВИДЕО) - Новости  Запорожья golos.zp.ua">
            <a:extLst>
              <a:ext uri="{FF2B5EF4-FFF2-40B4-BE49-F238E27FC236}">
                <a16:creationId xmlns:a16="http://schemas.microsoft.com/office/drawing/2014/main" id="{A2002CD2-8257-47EC-8AAC-A5DAECBB0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696" y="3654257"/>
            <a:ext cx="4324210" cy="2004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7E27C1-9221-45EA-9867-09B21D1198AA}"/>
              </a:ext>
            </a:extLst>
          </p:cNvPr>
          <p:cNvSpPr txBox="1"/>
          <p:nvPr/>
        </p:nvSpPr>
        <p:spPr>
          <a:xfrm>
            <a:off x="7499276" y="5253255"/>
            <a:ext cx="464330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0" i="0" dirty="0">
                <a:solidFill>
                  <a:srgbClr val="333333"/>
                </a:solidFill>
                <a:effectLst/>
                <a:latin typeface="Helvetica Neue"/>
              </a:rPr>
              <a:t>Очереди используются в программировании сетей, операционных систем и других ситуациях, в которых различные процессы должны разделять ресурсы, такие как процессорное время.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Helvetica Neue"/>
              </a:rPr>
              <a:t> </a:t>
            </a:r>
            <a:r>
              <a:rPr lang="ru-RU" sz="1400" dirty="0">
                <a:solidFill>
                  <a:srgbClr val="333333"/>
                </a:solidFill>
                <a:latin typeface="Helvetica Neue"/>
              </a:rPr>
              <a:t>Цикл событий веб-браузера, который обрабатывает события (клики и т.д.), использует очередь для обработки данных</a:t>
            </a:r>
          </a:p>
        </p:txBody>
      </p:sp>
    </p:spTree>
    <p:extLst>
      <p:ext uri="{BB962C8B-B14F-4D97-AF65-F5344CB8AC3E}">
        <p14:creationId xmlns:p14="http://schemas.microsoft.com/office/powerpoint/2010/main" val="1705357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0"/>
            <a:ext cx="12192000" cy="6810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ru-RU" sz="2400" b="1" dirty="0">
                <a:solidFill>
                  <a:prstClr val="white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Алгоритмы и структуры данных. Очередь (реализация)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95658" y="169138"/>
            <a:ext cx="1660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ithub</a:t>
            </a:r>
            <a:r>
              <a:rPr lang="ru-RU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.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ru</a:t>
            </a:r>
            <a:endParaRPr lang="ru-RU" sz="1000" b="1" dirty="0">
              <a:solidFill>
                <a:schemeClr val="bg1"/>
              </a:solidFill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658" y="5821894"/>
            <a:ext cx="1123289" cy="866968"/>
          </a:xfrm>
          <a:prstGeom prst="rect">
            <a:avLst/>
          </a:prstGeom>
        </p:spPr>
      </p:pic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649448" y="1670468"/>
            <a:ext cx="4297260" cy="4906502"/>
          </a:xfrm>
        </p:spPr>
        <p:txBody>
          <a:bodyPr/>
          <a:lstStyle/>
          <a:p>
            <a:pPr algn="l" fontAlgn="base">
              <a:lnSpc>
                <a:spcPct val="100000"/>
              </a:lnSpc>
              <a:buFontTx/>
              <a:buChar char="-"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algn="l" fontAlgn="base">
              <a:lnSpc>
                <a:spcPct val="100000"/>
              </a:lnSpc>
              <a:buFontTx/>
              <a:buChar char="-"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algn="l" fontAlgn="base">
              <a:lnSpc>
                <a:spcPct val="100000"/>
              </a:lnSpc>
              <a:buFontTx/>
              <a:buChar char="-"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algn="l" fontAlgn="base">
              <a:lnSpc>
                <a:spcPct val="100000"/>
              </a:lnSpc>
              <a:buFontTx/>
              <a:buChar char="-"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algn="l" fontAlgn="base">
              <a:lnSpc>
                <a:spcPct val="100000"/>
              </a:lnSpc>
              <a:buFontTx/>
              <a:buChar char="-"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algn="l" fontAlgn="base">
              <a:lnSpc>
                <a:spcPct val="100000"/>
              </a:lnSpc>
              <a:buFontTx/>
              <a:buChar char="-"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algn="l" fontAlgn="base">
              <a:lnSpc>
                <a:spcPct val="100000"/>
              </a:lnSpc>
              <a:buFontTx/>
              <a:buChar char="-"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lnSpc>
                <a:spcPct val="100000"/>
              </a:lnSpc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lnSpc>
                <a:spcPct val="100000"/>
              </a:lnSpc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lnSpc>
                <a:spcPct val="100000"/>
              </a:lnSpc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lnSpc>
                <a:spcPct val="100000"/>
              </a:lnSpc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lnSpc>
                <a:spcPct val="100000"/>
              </a:lnSpc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598462-DF43-498E-AA21-67033E24C252}"/>
              </a:ext>
            </a:extLst>
          </p:cNvPr>
          <p:cNvSpPr txBox="1"/>
          <p:nvPr/>
        </p:nvSpPr>
        <p:spPr>
          <a:xfrm>
            <a:off x="649447" y="3084359"/>
            <a:ext cx="11314379" cy="34513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</a:rPr>
              <a:t>  Реализация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ru-RU" sz="2400" b="1" i="1" dirty="0"/>
              <a:t>Массив</a:t>
            </a:r>
            <a:r>
              <a:rPr lang="en-US" sz="2400" b="1" i="1" dirty="0"/>
              <a:t>:</a:t>
            </a:r>
            <a:r>
              <a:rPr lang="ru-RU" sz="2400" b="1" i="1" dirty="0"/>
              <a:t> </a:t>
            </a:r>
            <a:r>
              <a:rPr lang="ru-RU" sz="2400" dirty="0"/>
              <a:t>из очереди удаляется первый элемент</a:t>
            </a:r>
            <a:r>
              <a:rPr lang="en-US" sz="2400" dirty="0"/>
              <a:t> –</a:t>
            </a:r>
            <a:r>
              <a:rPr lang="ru-RU" sz="2400" dirty="0"/>
              <a:t> чтобы не сдвигать все элементы, отдельно храним указатель на голову</a:t>
            </a:r>
            <a:r>
              <a:rPr lang="en-US" sz="2400" dirty="0"/>
              <a:t>;</a:t>
            </a:r>
            <a:r>
              <a:rPr lang="ru-RU" sz="2400" dirty="0"/>
              <a:t> при удалении элементов очередь «ползет» дальше от начала массива</a:t>
            </a:r>
            <a:r>
              <a:rPr lang="en-US" sz="2400" dirty="0"/>
              <a:t> – </a:t>
            </a:r>
            <a:r>
              <a:rPr lang="ru-RU" sz="2400" dirty="0"/>
              <a:t>чтобы не происходил выход за пределы массива, замкнем его в кольцо.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ru-RU" sz="2400" b="1" i="1" dirty="0"/>
              <a:t>односвязный список</a:t>
            </a:r>
          </a:p>
        </p:txBody>
      </p:sp>
      <p:graphicFrame>
        <p:nvGraphicFramePr>
          <p:cNvPr id="14" name="TextBox 10">
            <a:extLst>
              <a:ext uri="{FF2B5EF4-FFF2-40B4-BE49-F238E27FC236}">
                <a16:creationId xmlns:a16="http://schemas.microsoft.com/office/drawing/2014/main" id="{1690D4BF-223E-4527-9A24-BE4B8889BF69}"/>
              </a:ext>
            </a:extLst>
          </p:cNvPr>
          <p:cNvGraphicFramePr/>
          <p:nvPr/>
        </p:nvGraphicFramePr>
        <p:xfrm>
          <a:off x="649448" y="1183316"/>
          <a:ext cx="8863668" cy="19634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93408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0"/>
            <a:ext cx="12192000" cy="6810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ru-RU" sz="2400" b="1" dirty="0">
                <a:solidFill>
                  <a:prstClr val="white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Алгоритмы и структуры данных. Очередь (реализация)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95658" y="169138"/>
            <a:ext cx="1660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ithub</a:t>
            </a:r>
            <a:r>
              <a:rPr lang="ru-RU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.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ru</a:t>
            </a:r>
            <a:endParaRPr lang="ru-RU" sz="1000" b="1" dirty="0">
              <a:solidFill>
                <a:schemeClr val="bg1"/>
              </a:solidFill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658" y="5821894"/>
            <a:ext cx="1123289" cy="86696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E9D35AE-77C2-4E4E-BE1F-7CC4C4620DBA}"/>
              </a:ext>
            </a:extLst>
          </p:cNvPr>
          <p:cNvSpPr txBox="1"/>
          <p:nvPr/>
        </p:nvSpPr>
        <p:spPr>
          <a:xfrm>
            <a:off x="633439" y="1042104"/>
            <a:ext cx="9164433" cy="53106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i="1" dirty="0">
                <a:solidFill>
                  <a:schemeClr val="accent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Реализация в </a:t>
            </a:r>
            <a:r>
              <a:rPr lang="en-US" sz="2400" b="1" i="1" dirty="0">
                <a:solidFill>
                  <a:schemeClr val="accent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Python</a:t>
            </a:r>
            <a:r>
              <a:rPr lang="en-US" sz="2400" b="1" i="1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latin typeface="Open Sans" panose="020B0606030504020204" pitchFamily="34" charset="0"/>
              </a:rPr>
              <a:t>list (</a:t>
            </a:r>
            <a:r>
              <a:rPr lang="ru-RU" sz="2400" dirty="0">
                <a:solidFill>
                  <a:srgbClr val="000000"/>
                </a:solidFill>
                <a:latin typeface="Open Sans" panose="020B0606030504020204" pitchFamily="34" charset="0"/>
              </a:rPr>
              <a:t>методы </a:t>
            </a:r>
            <a:r>
              <a:rPr lang="en-US" sz="2400" dirty="0">
                <a:solidFill>
                  <a:srgbClr val="000000"/>
                </a:solidFill>
                <a:latin typeface="Open Sans" panose="020B0606030504020204" pitchFamily="34" charset="0"/>
              </a:rPr>
              <a:t>insert (0,item), pop</a:t>
            </a:r>
            <a:r>
              <a:rPr lang="ru-RU" sz="2400" dirty="0">
                <a:solidFill>
                  <a:srgbClr val="000000"/>
                </a:solidFill>
                <a:latin typeface="Open Sans" panose="020B0606030504020204" pitchFamily="34" charset="0"/>
              </a:rPr>
              <a:t>, либо </a:t>
            </a:r>
            <a:r>
              <a:rPr lang="en-US" sz="2400" dirty="0">
                <a:solidFill>
                  <a:srgbClr val="000000"/>
                </a:solidFill>
                <a:latin typeface="Open Sans" panose="020B0606030504020204" pitchFamily="34" charset="0"/>
              </a:rPr>
              <a:t>append, pop(0))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2400" dirty="0" err="1">
                <a:solidFill>
                  <a:srgbClr val="000000"/>
                </a:solidFill>
                <a:latin typeface="Open Sans" panose="020B0606030504020204" pitchFamily="34" charset="0"/>
              </a:rPr>
              <a:t>collections.deque</a:t>
            </a:r>
            <a:r>
              <a:rPr lang="en-US" sz="2400" dirty="0">
                <a:solidFill>
                  <a:srgbClr val="000000"/>
                </a:solidFill>
                <a:latin typeface="Open Sans" panose="020B0606030504020204" pitchFamily="34" charset="0"/>
              </a:rPr>
              <a:t> (</a:t>
            </a:r>
            <a:r>
              <a:rPr lang="ru-RU" sz="2400" dirty="0">
                <a:solidFill>
                  <a:srgbClr val="000000"/>
                </a:solidFill>
                <a:latin typeface="Open Sans" panose="020B0606030504020204" pitchFamily="34" charset="0"/>
              </a:rPr>
              <a:t>методы </a:t>
            </a:r>
            <a:r>
              <a:rPr lang="en-US" sz="2400" dirty="0">
                <a:solidFill>
                  <a:srgbClr val="000000"/>
                </a:solidFill>
                <a:latin typeface="Open Sans" panose="020B0606030504020204" pitchFamily="34" charset="0"/>
              </a:rPr>
              <a:t>append, </a:t>
            </a:r>
            <a:r>
              <a:rPr lang="en-US" sz="2400" dirty="0" err="1">
                <a:solidFill>
                  <a:srgbClr val="000000"/>
                </a:solidFill>
                <a:latin typeface="Open Sans" panose="020B0606030504020204" pitchFamily="34" charset="0"/>
              </a:rPr>
              <a:t>leftpop</a:t>
            </a:r>
            <a:r>
              <a:rPr lang="en-US" sz="2400" dirty="0">
                <a:solidFill>
                  <a:srgbClr val="000000"/>
                </a:solidFill>
                <a:latin typeface="Open Sans" panose="020B0606030504020204" pitchFamily="34" charset="0"/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2400" dirty="0" err="1">
                <a:solidFill>
                  <a:srgbClr val="000000"/>
                </a:solidFill>
                <a:latin typeface="Open Sans" panose="020B0606030504020204" pitchFamily="34" charset="0"/>
              </a:rPr>
              <a:t>queue.Queue</a:t>
            </a:r>
            <a:r>
              <a:rPr lang="en-US" sz="2400" dirty="0">
                <a:solidFill>
                  <a:srgbClr val="000000"/>
                </a:solidFill>
                <a:latin typeface="Open Sans" panose="020B0606030504020204" pitchFamily="34" charset="0"/>
              </a:rPr>
              <a:t> (</a:t>
            </a:r>
            <a:r>
              <a:rPr lang="ru-RU" sz="2400" dirty="0">
                <a:solidFill>
                  <a:srgbClr val="000000"/>
                </a:solidFill>
                <a:latin typeface="Open Sans" panose="020B0606030504020204" pitchFamily="34" charset="0"/>
              </a:rPr>
              <a:t>методы </a:t>
            </a:r>
            <a:r>
              <a:rPr lang="en-US" sz="2400" dirty="0">
                <a:solidFill>
                  <a:srgbClr val="000000"/>
                </a:solidFill>
                <a:latin typeface="Open Sans" panose="020B0606030504020204" pitchFamily="34" charset="0"/>
              </a:rPr>
              <a:t>put, get) </a:t>
            </a:r>
            <a:r>
              <a:rPr lang="en-US" sz="2400" dirty="0">
                <a:solidFill>
                  <a:srgbClr val="333333"/>
                </a:solidFill>
                <a:latin typeface="Roboto" panose="02000000000000000000" pitchFamily="2" charset="0"/>
              </a:rPr>
              <a:t>– </a:t>
            </a:r>
            <a:r>
              <a:rPr lang="ru-RU" dirty="0">
                <a:solidFill>
                  <a:srgbClr val="333333"/>
                </a:solidFill>
                <a:latin typeface="Roboto" panose="02000000000000000000" pitchFamily="2" charset="0"/>
              </a:rPr>
              <a:t>эта 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реализация очереди в стандартной библиотеке является </a:t>
            </a:r>
            <a:r>
              <a:rPr lang="ru-RU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синхронизированной </a:t>
            </a:r>
            <a:r>
              <a:rPr lang="ru-RU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и предоставляет блокировку семантики для поддержки нескольких конкурирующих производителей и потребителей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2400" dirty="0" err="1">
                <a:solidFill>
                  <a:srgbClr val="000000"/>
                </a:solidFill>
                <a:latin typeface="Open Sans" panose="020B0606030504020204" pitchFamily="34" charset="0"/>
              </a:rPr>
              <a:t>multiprocessing.Queue</a:t>
            </a:r>
            <a:r>
              <a:rPr lang="ru-RU" sz="2400" dirty="0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Open Sans" panose="020B0606030504020204" pitchFamily="34" charset="0"/>
              </a:rPr>
              <a:t>(</a:t>
            </a:r>
            <a:r>
              <a:rPr lang="ru-RU" sz="2400" dirty="0">
                <a:solidFill>
                  <a:srgbClr val="000000"/>
                </a:solidFill>
                <a:latin typeface="Open Sans" panose="020B0606030504020204" pitchFamily="34" charset="0"/>
              </a:rPr>
              <a:t>методы </a:t>
            </a:r>
            <a:r>
              <a:rPr lang="en-US" sz="2400" dirty="0">
                <a:solidFill>
                  <a:srgbClr val="000000"/>
                </a:solidFill>
                <a:latin typeface="Open Sans" panose="020B0606030504020204" pitchFamily="34" charset="0"/>
              </a:rPr>
              <a:t>put, get)</a:t>
            </a:r>
            <a:r>
              <a:rPr lang="ru-RU" sz="2400" dirty="0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ru-RU" sz="2400" dirty="0">
                <a:solidFill>
                  <a:srgbClr val="333333"/>
                </a:solidFill>
                <a:latin typeface="Roboto" panose="02000000000000000000" pitchFamily="2" charset="0"/>
              </a:rPr>
              <a:t>- </a:t>
            </a:r>
            <a:r>
              <a:rPr lang="ru-RU" dirty="0">
                <a:solidFill>
                  <a:srgbClr val="333333"/>
                </a:solidFill>
                <a:latin typeface="Roboto" panose="02000000000000000000" pitchFamily="2" charset="0"/>
              </a:rPr>
              <a:t>это реализация очереди с разделенными функциями, которые позволяет находящимся в очереди объектам быть обработанными параллельно несколькими одновременно работающими процессами.</a:t>
            </a:r>
            <a:endParaRPr lang="en-US" sz="2400" dirty="0">
              <a:solidFill>
                <a:srgbClr val="000000"/>
              </a:solidFill>
              <a:latin typeface="Open Sans" panose="020B0606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2EDFBC-2138-48F0-96C2-42C348014B2F}"/>
              </a:ext>
            </a:extLst>
          </p:cNvPr>
          <p:cNvSpPr txBox="1"/>
          <p:nvPr/>
        </p:nvSpPr>
        <p:spPr>
          <a:xfrm>
            <a:off x="9073880" y="2787660"/>
            <a:ext cx="35695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000000"/>
                </a:solidFill>
                <a:effectLst/>
                <a:latin typeface="inherit"/>
              </a:rPr>
              <a:t>from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>
                <a:solidFill>
                  <a:srgbClr val="008080"/>
                </a:solidFill>
                <a:effectLst/>
                <a:latin typeface="inherit"/>
              </a:rPr>
              <a:t>collections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1" i="0" dirty="0">
                <a:solidFill>
                  <a:srgbClr val="000000"/>
                </a:solidFill>
                <a:effectLst/>
                <a:latin typeface="inherit"/>
              </a:rPr>
              <a:t>import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  <a:latin typeface="inherit"/>
              </a:rPr>
              <a:t>deque</a:t>
            </a:r>
            <a:endParaRPr lang="en-US" b="0" i="0" dirty="0">
              <a:solidFill>
                <a:srgbClr val="000000"/>
              </a:solidFill>
              <a:effectLst/>
              <a:latin typeface="Monaco"/>
            </a:endParaRPr>
          </a:p>
          <a:p>
            <a:pPr algn="l"/>
            <a:r>
              <a:rPr lang="en-US" b="0" i="0" dirty="0">
                <a:solidFill>
                  <a:srgbClr val="002D7A"/>
                </a:solidFill>
                <a:effectLst/>
                <a:latin typeface="inherit"/>
              </a:rPr>
              <a:t>q</a:t>
            </a:r>
            <a:r>
              <a:rPr lang="en-US" b="0" i="0" dirty="0">
                <a:solidFill>
                  <a:srgbClr val="006FE0"/>
                </a:solidFill>
                <a:effectLst/>
                <a:latin typeface="inherit"/>
              </a:rPr>
              <a:t> = </a:t>
            </a:r>
            <a:r>
              <a:rPr lang="en-US" b="0" i="0" dirty="0">
                <a:solidFill>
                  <a:srgbClr val="008080"/>
                </a:solidFill>
                <a:effectLst/>
                <a:latin typeface="inherit"/>
              </a:rPr>
              <a:t>deque</a:t>
            </a:r>
            <a:r>
              <a:rPr lang="en-US" b="0" i="0" dirty="0">
                <a:solidFill>
                  <a:srgbClr val="333333"/>
                </a:solidFill>
                <a:effectLst/>
                <a:latin typeface="inherit"/>
              </a:rPr>
              <a:t>()</a:t>
            </a:r>
            <a:endParaRPr lang="en-US" b="0" i="0" dirty="0">
              <a:solidFill>
                <a:srgbClr val="000000"/>
              </a:solidFill>
              <a:effectLst/>
              <a:latin typeface="Monaco"/>
            </a:endParaRP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5708B058-CE56-499C-9A2B-6B847BD5C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75914" y="988857"/>
            <a:ext cx="2679372" cy="965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Стрелка: вверх 2">
            <a:extLst>
              <a:ext uri="{FF2B5EF4-FFF2-40B4-BE49-F238E27FC236}">
                <a16:creationId xmlns:a16="http://schemas.microsoft.com/office/drawing/2014/main" id="{B1CBA265-9E38-4F2A-8337-EB15B34367E1}"/>
              </a:ext>
            </a:extLst>
          </p:cNvPr>
          <p:cNvSpPr/>
          <p:nvPr/>
        </p:nvSpPr>
        <p:spPr>
          <a:xfrm>
            <a:off x="9671804" y="3505699"/>
            <a:ext cx="910205" cy="965633"/>
          </a:xfrm>
          <a:prstGeom prst="upArrow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C850F2-5AAA-4C66-8322-D4B4A65A8405}"/>
              </a:ext>
            </a:extLst>
          </p:cNvPr>
          <p:cNvSpPr txBox="1"/>
          <p:nvPr/>
        </p:nvSpPr>
        <p:spPr>
          <a:xfrm>
            <a:off x="9479560" y="4471332"/>
            <a:ext cx="13790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The best</a:t>
            </a:r>
            <a:endParaRPr lang="ru-RU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270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0"/>
            <a:ext cx="12192000" cy="6810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ru-RU" sz="2400" b="1" dirty="0">
                <a:solidFill>
                  <a:prstClr val="white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Алгоритмы и структуры данных. Очередь (реализация)</a:t>
            </a:r>
          </a:p>
        </p:txBody>
      </p:sp>
      <p:pic>
        <p:nvPicPr>
          <p:cNvPr id="6" name="Объект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38F3421-7B89-49D3-A4AA-630EE607D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300" t="43590" r="53457" b="23711"/>
          <a:stretch/>
        </p:blipFill>
        <p:spPr bwMode="auto">
          <a:xfrm>
            <a:off x="124253" y="758471"/>
            <a:ext cx="6450232" cy="586080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EDA26B95-8A68-4EFD-9B58-6D0B05AB3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91954" y="1272147"/>
            <a:ext cx="2679372" cy="965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978364-DFA2-43E1-8B91-5BD980C28464}"/>
              </a:ext>
            </a:extLst>
          </p:cNvPr>
          <p:cNvSpPr txBox="1"/>
          <p:nvPr/>
        </p:nvSpPr>
        <p:spPr>
          <a:xfrm>
            <a:off x="7131298" y="2539285"/>
            <a:ext cx="456395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1">
                    <a:lumMod val="75000"/>
                  </a:schemeClr>
                </a:solidFill>
                <a:latin typeface="Helvetica Neue"/>
              </a:rPr>
              <a:t>Недостаток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Helvetica Neue"/>
              </a:rPr>
              <a:t>:</a:t>
            </a:r>
          </a:p>
          <a:p>
            <a:r>
              <a:rPr lang="ru-RU" sz="2400" b="0" i="0" dirty="0">
                <a:solidFill>
                  <a:srgbClr val="333333"/>
                </a:solidFill>
                <a:effectLst/>
                <a:latin typeface="Helvetica Neue"/>
              </a:rPr>
              <a:t>постановк</a:t>
            </a:r>
            <a:r>
              <a:rPr lang="ru-RU" sz="2400" dirty="0">
                <a:solidFill>
                  <a:srgbClr val="333333"/>
                </a:solidFill>
                <a:latin typeface="Helvetica Neue"/>
              </a:rPr>
              <a:t>а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Helvetica Neue"/>
              </a:rPr>
              <a:t> в очередь за O(n)</a:t>
            </a:r>
            <a:endParaRPr lang="en-US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endParaRPr lang="ru-RU" sz="2400" dirty="0">
              <a:solidFill>
                <a:srgbClr val="333333"/>
              </a:solidFill>
              <a:latin typeface="Helvetica Neue"/>
            </a:endParaRPr>
          </a:p>
          <a:p>
            <a:endParaRPr lang="ru-RU" sz="2400" dirty="0">
              <a:solidFill>
                <a:srgbClr val="333333"/>
              </a:solidFill>
              <a:latin typeface="Helvetica Neue"/>
            </a:endParaRPr>
          </a:p>
          <a:p>
            <a:endParaRPr lang="en-US" sz="2400" dirty="0">
              <a:solidFill>
                <a:srgbClr val="333333"/>
              </a:solidFill>
              <a:latin typeface="Helvetica Neue"/>
            </a:endParaRPr>
          </a:p>
          <a:p>
            <a:r>
              <a:rPr lang="en-US" sz="2400" dirty="0">
                <a:solidFill>
                  <a:srgbClr val="212529"/>
                </a:solidFill>
                <a:latin typeface="-apple-system"/>
              </a:rPr>
              <a:t>List </a:t>
            </a:r>
            <a:r>
              <a:rPr lang="ru-RU" sz="2400" b="0" i="0" dirty="0">
                <a:solidFill>
                  <a:srgbClr val="212529"/>
                </a:solidFill>
                <a:effectLst/>
                <a:latin typeface="-apple-system"/>
              </a:rPr>
              <a:t>оптимизированы для быстрых операций фиксированной длины и требуют затрат на перемещение </a:t>
            </a:r>
            <a:r>
              <a:rPr lang="ru-RU" sz="2400" b="0" i="0" dirty="0">
                <a:solidFill>
                  <a:srgbClr val="FF0000"/>
                </a:solidFill>
                <a:effectLst/>
                <a:latin typeface="-apple-system"/>
              </a:rPr>
              <a:t>O(n) для операций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-apple-system"/>
              </a:rPr>
              <a:t> pop (0) </a:t>
            </a:r>
            <a:r>
              <a:rPr lang="ru-RU" sz="2400" b="0" i="0" dirty="0">
                <a:solidFill>
                  <a:srgbClr val="FF0000"/>
                </a:solidFill>
                <a:effectLst/>
                <a:latin typeface="-apple-system"/>
              </a:rPr>
              <a:t>и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-apple-system"/>
              </a:rPr>
              <a:t>insert (0, x)</a:t>
            </a:r>
            <a:endParaRPr lang="ru-RU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397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0"/>
            <a:ext cx="12192000" cy="6810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ru-RU" sz="2400" b="1" dirty="0">
                <a:solidFill>
                  <a:prstClr val="white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Алгоритмы и структуры данных. Очередь (реализация)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95658" y="169138"/>
            <a:ext cx="1660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ithub</a:t>
            </a:r>
            <a:r>
              <a:rPr lang="ru-RU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.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ru</a:t>
            </a:r>
            <a:endParaRPr lang="ru-RU" sz="1000" b="1" dirty="0">
              <a:solidFill>
                <a:schemeClr val="bg1"/>
              </a:solidFill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838200" y="947956"/>
            <a:ext cx="10515600" cy="4608261"/>
          </a:xfrm>
        </p:spPr>
        <p:txBody>
          <a:bodyPr/>
          <a:lstStyle/>
          <a:p>
            <a:pPr marL="0" indent="0" algn="l" fontAlgn="base"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0C3739-8E5B-419B-9B0A-5E1E3AD3EEE5}"/>
              </a:ext>
            </a:extLst>
          </p:cNvPr>
          <p:cNvSpPr txBox="1"/>
          <p:nvPr/>
        </p:nvSpPr>
        <p:spPr>
          <a:xfrm>
            <a:off x="453005" y="1059002"/>
            <a:ext cx="11444412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fontAlgn="base">
              <a:buNone/>
            </a:pPr>
            <a:r>
              <a:rPr lang="en-US" sz="2600" b="1" i="1" dirty="0" err="1">
                <a:solidFill>
                  <a:schemeClr val="accent1">
                    <a:lumMod val="50000"/>
                  </a:schemeClr>
                </a:solidFill>
              </a:rPr>
              <a:t>Реализация</a:t>
            </a:r>
            <a:r>
              <a:rPr lang="en-US" sz="2600" b="1" i="1" dirty="0">
                <a:solidFill>
                  <a:schemeClr val="accent1">
                    <a:lumMod val="50000"/>
                  </a:schemeClr>
                </a:solidFill>
              </a:rPr>
              <a:t> в JS с </a:t>
            </a:r>
            <a:r>
              <a:rPr lang="en-US" sz="2600" b="1" i="1" dirty="0" err="1">
                <a:solidFill>
                  <a:schemeClr val="accent1">
                    <a:lumMod val="50000"/>
                  </a:schemeClr>
                </a:solidFill>
              </a:rPr>
              <a:t>помощью</a:t>
            </a:r>
            <a:r>
              <a:rPr lang="en-US" sz="2600" b="1" i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600" b="1" i="1" dirty="0" err="1">
                <a:solidFill>
                  <a:schemeClr val="accent1">
                    <a:lumMod val="50000"/>
                  </a:schemeClr>
                </a:solidFill>
              </a:rPr>
              <a:t>массив</a:t>
            </a:r>
            <a:r>
              <a:rPr lang="ru-RU" sz="2600" b="1" i="1" dirty="0">
                <a:solidFill>
                  <a:schemeClr val="accent1">
                    <a:lumMod val="50000"/>
                  </a:schemeClr>
                </a:solidFill>
              </a:rPr>
              <a:t>а</a:t>
            </a:r>
            <a:r>
              <a:rPr lang="en-US" sz="2600" b="1" i="1" dirty="0">
                <a:solidFill>
                  <a:schemeClr val="accent1">
                    <a:lumMod val="50000"/>
                  </a:schemeClr>
                </a:solidFill>
              </a:rPr>
              <a:t>: </a:t>
            </a:r>
            <a:r>
              <a:rPr lang="ru-RU" sz="2600" b="1" i="1" dirty="0">
                <a:solidFill>
                  <a:schemeClr val="accent1">
                    <a:lumMod val="50000"/>
                  </a:schemeClr>
                </a:solidFill>
              </a:rPr>
              <a:t>методы </a:t>
            </a:r>
            <a:r>
              <a:rPr lang="en-US" sz="2600" b="1" i="1" dirty="0">
                <a:solidFill>
                  <a:schemeClr val="accent1">
                    <a:lumMod val="50000"/>
                  </a:schemeClr>
                </a:solidFill>
              </a:rPr>
              <a:t>push </a:t>
            </a:r>
            <a:r>
              <a:rPr lang="ru-RU" sz="2600" b="1" i="1" dirty="0">
                <a:solidFill>
                  <a:schemeClr val="accent1">
                    <a:lumMod val="50000"/>
                  </a:schemeClr>
                </a:solidFill>
              </a:rPr>
              <a:t>и </a:t>
            </a:r>
            <a:r>
              <a:rPr lang="en-US" sz="2600" b="1" i="1" dirty="0">
                <a:solidFill>
                  <a:schemeClr val="accent1">
                    <a:lumMod val="50000"/>
                  </a:schemeClr>
                </a:solidFill>
              </a:rPr>
              <a:t>shift</a:t>
            </a:r>
            <a:r>
              <a:rPr lang="ru-RU" sz="2600" b="1" i="1" dirty="0">
                <a:solidFill>
                  <a:schemeClr val="accent1">
                    <a:lumMod val="50000"/>
                  </a:schemeClr>
                </a:solidFill>
              </a:rPr>
              <a:t>, либо</a:t>
            </a:r>
            <a:r>
              <a:rPr lang="en-US" sz="2600" b="1" i="1" dirty="0">
                <a:solidFill>
                  <a:schemeClr val="accent1">
                    <a:lumMod val="50000"/>
                  </a:schemeClr>
                </a:solidFill>
              </a:rPr>
              <a:t> unshift</a:t>
            </a:r>
            <a:r>
              <a:rPr lang="ru-RU" sz="2600" b="1" i="1" dirty="0">
                <a:solidFill>
                  <a:schemeClr val="accent1">
                    <a:lumMod val="50000"/>
                  </a:schemeClr>
                </a:solidFill>
              </a:rPr>
              <a:t> и</a:t>
            </a:r>
            <a:r>
              <a:rPr lang="en-US" sz="2600" b="1" i="1" dirty="0">
                <a:solidFill>
                  <a:schemeClr val="accent1">
                    <a:lumMod val="50000"/>
                  </a:schemeClr>
                </a:solidFill>
              </a:rPr>
              <a:t> pop</a:t>
            </a:r>
            <a:r>
              <a:rPr lang="ru-RU" sz="2600" b="1" i="1" dirty="0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10" name="Рисунок 9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5D193E6-1C11-43D7-A722-F3A75F7EE7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53" t="21921" r="61472" b="41739"/>
          <a:stretch/>
        </p:blipFill>
        <p:spPr bwMode="auto">
          <a:xfrm>
            <a:off x="498163" y="1770869"/>
            <a:ext cx="5810686" cy="51028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2" descr="JavaScript — Википедия">
            <a:extLst>
              <a:ext uri="{FF2B5EF4-FFF2-40B4-BE49-F238E27FC236}">
                <a16:creationId xmlns:a16="http://schemas.microsoft.com/office/drawing/2014/main" id="{7DC19E23-21BE-4D3C-A6E4-F7074E8FA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7872" y="3405424"/>
            <a:ext cx="2923939" cy="2923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212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0"/>
            <a:ext cx="12192000" cy="6810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ru-RU" sz="2400" b="1" dirty="0">
                <a:solidFill>
                  <a:prstClr val="white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Алгоритмы и структуры данных. Задачи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95658" y="169138"/>
            <a:ext cx="1660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ithub</a:t>
            </a:r>
            <a:r>
              <a:rPr lang="ru-RU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.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ru</a:t>
            </a:r>
            <a:endParaRPr lang="ru-RU" sz="1000" b="1" dirty="0">
              <a:solidFill>
                <a:schemeClr val="bg1"/>
              </a:solidFill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481668" y="1488962"/>
            <a:ext cx="4297260" cy="4906502"/>
          </a:xfrm>
        </p:spPr>
        <p:txBody>
          <a:bodyPr>
            <a:normAutofit/>
          </a:bodyPr>
          <a:lstStyle/>
          <a:p>
            <a:pPr marL="0" indent="0" algn="l" fontAlgn="base">
              <a:lnSpc>
                <a:spcPct val="100000"/>
              </a:lnSpc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lnSpc>
                <a:spcPct val="100000"/>
              </a:lnSpc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lnSpc>
                <a:spcPct val="100000"/>
              </a:lnSpc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  <a:p>
            <a:pPr marL="0" indent="0" algn="l" fontAlgn="base">
              <a:lnSpc>
                <a:spcPct val="100000"/>
              </a:lnSpc>
              <a:buNone/>
            </a:pPr>
            <a:endParaRPr lang="ru-RU" sz="1800" dirty="0">
              <a:solidFill>
                <a:srgbClr val="333333"/>
              </a:solidFill>
              <a:latin typeface="Inter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2D26F01-D145-4E67-A672-FA16E5C36995}"/>
              </a:ext>
            </a:extLst>
          </p:cNvPr>
          <p:cNvSpPr txBox="1"/>
          <p:nvPr/>
        </p:nvSpPr>
        <p:spPr>
          <a:xfrm>
            <a:off x="532701" y="952150"/>
            <a:ext cx="1129997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1. Планирование встреч</a:t>
            </a:r>
          </a:p>
          <a:p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Написать 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планирование встреч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 – 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сохранять информацию о некотором количестве встреч, по мере прохождения каждой встречи она удаляется из списка. </a:t>
            </a:r>
          </a:p>
          <a:p>
            <a:endParaRPr lang="ru-RU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ru-RU" sz="2800" b="1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2. Списки классов</a:t>
            </a:r>
            <a:endParaRPr lang="ru-RU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Вход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: 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в строке записаны номер класса (9, 10 или 11) и фамилия ученика в произвольном порядке. 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Вывести </a:t>
            </a:r>
            <a:r>
              <a:rPr lang="ru-RU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сначала учеников 9 класса, потом 10, потом 11 (порядок фамилий не менять)</a:t>
            </a:r>
          </a:p>
          <a:p>
            <a:endParaRPr lang="ru-RU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ru-RU" sz="2800" b="1" i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</a:rPr>
              <a:t>3. Игра в пьяницу</a:t>
            </a:r>
          </a:p>
          <a:p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Написать программу, которая моделирует игру в пьяницу.</a:t>
            </a:r>
          </a:p>
          <a:p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Игра в пьяницу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: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 карточная колода раздается поровну двум игрокам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,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 они вскрывают по одной верхней карте, и тот, чья карта старше, забирает себе обе вскрытые карты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и кладет под низ своей колоды. Тот, кто остается без карт — проигрывает.</a:t>
            </a:r>
          </a:p>
          <a:p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Моделируем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: 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в игре 10 карт – 0, 1, 2, 3, … 9, большая карта побеждает меньшую, карта со значением 0 побеждает карту 9 (и только её). </a:t>
            </a:r>
          </a:p>
          <a:p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На вход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: 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2 строки по 5 чисел, разделенных пробелами (соотв. карты 1-го и 2-го игроков). Карты перечислены сверху вниз, т. е. каждая строка начинается с той карты, которая будет открыта первой. Программа должна определить, кто выигрывает при данной раздаче, и вывести слово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first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 или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second 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</a:rPr>
              <a:t>и количество ходов до победы</a:t>
            </a:r>
          </a:p>
          <a:p>
            <a:endParaRPr lang="ru-RU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492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0"/>
            <a:ext cx="12192000" cy="6810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ru-RU" sz="2400" b="1" dirty="0">
                <a:solidFill>
                  <a:prstClr val="white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Алгоритмы и структуры данных. Дек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95658" y="169138"/>
            <a:ext cx="16606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ithub</a:t>
            </a:r>
            <a:r>
              <a:rPr lang="ru-RU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.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ru</a:t>
            </a:r>
            <a:endParaRPr lang="ru-RU" sz="1000" b="1" dirty="0">
              <a:solidFill>
                <a:schemeClr val="bg1"/>
              </a:solidFill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C2C9F0-6EEE-441D-8AA5-15386388E47D}"/>
              </a:ext>
            </a:extLst>
          </p:cNvPr>
          <p:cNvSpPr txBox="1"/>
          <p:nvPr/>
        </p:nvSpPr>
        <p:spPr>
          <a:xfrm>
            <a:off x="7759607" y="913425"/>
            <a:ext cx="3728580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i="1" dirty="0">
                <a:solidFill>
                  <a:schemeClr val="accent1">
                    <a:lumMod val="50000"/>
                  </a:schemeClr>
                </a:solidFill>
              </a:rPr>
              <a:t>Методы АТД Дек</a:t>
            </a:r>
            <a:r>
              <a:rPr lang="en-US" sz="2000" b="1" i="1" dirty="0">
                <a:solidFill>
                  <a:schemeClr val="accent1">
                    <a:lumMod val="50000"/>
                  </a:schemeClr>
                </a:solidFill>
              </a:rPr>
              <a:t>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 err="1"/>
              <a:t>Push_front</a:t>
            </a:r>
            <a:r>
              <a:rPr lang="en-US" sz="2000" dirty="0"/>
              <a:t> – </a:t>
            </a:r>
            <a:r>
              <a:rPr lang="ru-RU" sz="2000" dirty="0"/>
              <a:t>добавить в начало дека новый элемент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 err="1"/>
              <a:t>Push_back</a:t>
            </a:r>
            <a:r>
              <a:rPr lang="en-US" sz="2000" b="1" i="1" dirty="0"/>
              <a:t> </a:t>
            </a:r>
            <a:r>
              <a:rPr lang="en-US" sz="2000" dirty="0"/>
              <a:t>– </a:t>
            </a:r>
            <a:r>
              <a:rPr lang="ru-RU" sz="2000" dirty="0"/>
              <a:t>добавить в конец дека новый элемент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 err="1"/>
              <a:t>Pop_front</a:t>
            </a:r>
            <a:r>
              <a:rPr lang="en-US" sz="2000" b="1" i="1" dirty="0"/>
              <a:t> </a:t>
            </a:r>
            <a:r>
              <a:rPr lang="en-US" sz="2000" dirty="0"/>
              <a:t>– </a:t>
            </a:r>
            <a:r>
              <a:rPr lang="ru-RU" sz="2000" dirty="0"/>
              <a:t>извлечь из дека первый элемент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 err="1"/>
              <a:t>Pop_back</a:t>
            </a:r>
            <a:r>
              <a:rPr lang="en-US" sz="2000" b="1" i="1" dirty="0"/>
              <a:t> </a:t>
            </a:r>
            <a:r>
              <a:rPr lang="en-US" sz="2000" dirty="0"/>
              <a:t>– </a:t>
            </a:r>
            <a:r>
              <a:rPr lang="ru-RU" sz="2000" dirty="0"/>
              <a:t>извлечь из дека последний элемент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/>
              <a:t>Front </a:t>
            </a:r>
            <a:r>
              <a:rPr lang="en-US" sz="2000" dirty="0"/>
              <a:t>– </a:t>
            </a:r>
            <a:r>
              <a:rPr lang="ru-RU" sz="2000" dirty="0"/>
              <a:t>узнать значение первого элемента (не удаляя)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/>
              <a:t>Back </a:t>
            </a:r>
            <a:r>
              <a:rPr lang="en-US" sz="2000" dirty="0"/>
              <a:t>–</a:t>
            </a:r>
            <a:r>
              <a:rPr lang="ru-RU" sz="2000" dirty="0"/>
              <a:t> узнать значение последнего элемента (не удаляя)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/>
              <a:t>Size </a:t>
            </a:r>
            <a:r>
              <a:rPr lang="en-US" sz="2000" dirty="0"/>
              <a:t>– </a:t>
            </a:r>
            <a:r>
              <a:rPr lang="ru-RU" sz="2000" dirty="0"/>
              <a:t>вывести количество элементов в деке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i="1" dirty="0"/>
              <a:t>Clear</a:t>
            </a:r>
            <a:r>
              <a:rPr lang="en-US" sz="2000" dirty="0"/>
              <a:t> – </a:t>
            </a:r>
            <a:r>
              <a:rPr lang="ru-RU" sz="2000" dirty="0"/>
              <a:t>очистить дек</a:t>
            </a:r>
            <a:endParaRPr lang="en-US" sz="2000" dirty="0"/>
          </a:p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120359-E1CD-4A43-840E-83569A539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036107"/>
            <a:ext cx="6655191" cy="3045138"/>
          </a:xfrm>
        </p:spPr>
        <p:txBody>
          <a:bodyPr/>
          <a:lstStyle/>
          <a:p>
            <a:pPr marL="0" indent="0">
              <a:buNone/>
            </a:pPr>
            <a:r>
              <a:rPr lang="ru-RU" b="1" i="1" dirty="0">
                <a:solidFill>
                  <a:srgbClr val="0070C0"/>
                </a:solidFill>
                <a:effectLst/>
                <a:latin typeface="Georgia" panose="02040502050405020303" pitchFamily="18" charset="0"/>
              </a:rPr>
              <a:t>Дек (</a:t>
            </a:r>
            <a:r>
              <a:rPr lang="ru-RU" b="1" i="1" dirty="0" err="1">
                <a:solidFill>
                  <a:srgbClr val="0070C0"/>
                </a:solidFill>
                <a:effectLst/>
                <a:latin typeface="Georgia" panose="02040502050405020303" pitchFamily="18" charset="0"/>
              </a:rPr>
              <a:t>deque</a:t>
            </a:r>
            <a:r>
              <a:rPr lang="ru-RU" b="1" i="1" dirty="0">
                <a:solidFill>
                  <a:srgbClr val="0070C0"/>
                </a:solidFill>
                <a:effectLst/>
                <a:latin typeface="Georgia" panose="02040502050405020303" pitchFamily="18" charset="0"/>
              </a:rPr>
              <a:t>) </a:t>
            </a:r>
            <a:r>
              <a:rPr lang="ru-RU" b="0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— абстрактный тип данных, представляющий собой список элементов, в которой элементы можно добавлять и удалять как в начало, так и в конец </a:t>
            </a:r>
          </a:p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(очередь + стек)</a:t>
            </a:r>
            <a:endParaRPr lang="ru-RU" dirty="0"/>
          </a:p>
        </p:txBody>
      </p:sp>
      <p:pic>
        <p:nvPicPr>
          <p:cNvPr id="3075" name="Picture 3" descr="Дек и его организация">
            <a:extLst>
              <a:ext uri="{FF2B5EF4-FFF2-40B4-BE49-F238E27FC236}">
                <a16:creationId xmlns:a16="http://schemas.microsoft.com/office/drawing/2014/main" id="{A11DDBF9-7CF4-4C81-ACE6-B93479FF9A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4987" b="49724"/>
          <a:stretch/>
        </p:blipFill>
        <p:spPr bwMode="auto">
          <a:xfrm>
            <a:off x="173938" y="3736374"/>
            <a:ext cx="7983716" cy="2241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E3C005A-7B68-47EB-BCE7-76F81DAC2D32}"/>
              </a:ext>
            </a:extLst>
          </p:cNvPr>
          <p:cNvSpPr txBox="1"/>
          <p:nvPr/>
        </p:nvSpPr>
        <p:spPr>
          <a:xfrm>
            <a:off x="1185144" y="5792903"/>
            <a:ext cx="5736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FF0000"/>
                </a:solidFill>
              </a:rPr>
              <a:t>Реализация </a:t>
            </a:r>
            <a:r>
              <a:rPr lang="ru-RU" dirty="0"/>
              <a:t>– линейный двусвязный список</a:t>
            </a:r>
          </a:p>
        </p:txBody>
      </p:sp>
    </p:spTree>
    <p:extLst>
      <p:ext uri="{BB962C8B-B14F-4D97-AF65-F5344CB8AC3E}">
        <p14:creationId xmlns:p14="http://schemas.microsoft.com/office/powerpoint/2010/main" val="215386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2439" y="498574"/>
            <a:ext cx="8376029" cy="1041591"/>
          </a:xfrm>
        </p:spPr>
        <p:txBody>
          <a:bodyPr/>
          <a:lstStyle/>
          <a:p>
            <a:r>
              <a:rPr lang="ru-RU" altLang="ru-RU"/>
              <a:t>Вместе мы можем больше</a:t>
            </a:r>
            <a:br>
              <a:rPr lang="en-US" altLang="ru-RU" dirty="0">
                <a:cs typeface="Arial" panose="020B0604020202020204" pitchFamily="34" charset="0"/>
              </a:rPr>
            </a:b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488317" y="6389979"/>
            <a:ext cx="36488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kumimoji="0" lang="ru-RU" sz="1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4"/>
          <p:cNvPicPr>
            <a:picLocks noChangeAspect="1"/>
          </p:cNvPicPr>
          <p:nvPr/>
        </p:nvPicPr>
        <p:blipFill rotWithShape="1">
          <a:blip r:embed="rId2">
            <a:alphaModFix amt="42000"/>
          </a:blip>
          <a:srcRect l="18208" t="11766" r="9053" b="10693"/>
          <a:stretch/>
        </p:blipFill>
        <p:spPr>
          <a:xfrm>
            <a:off x="3135085" y="2022267"/>
            <a:ext cx="5895702" cy="348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85937"/>
      </p:ext>
    </p:extLst>
  </p:cSld>
  <p:clrMapOvr>
    <a:masterClrMapping/>
  </p:clrMapOvr>
</p:sld>
</file>

<file path=ppt/theme/theme1.xml><?xml version="1.0" encoding="utf-8"?>
<a:theme xmlns:a="http://schemas.openxmlformats.org/drawingml/2006/main" name="IT HUB_шаблон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Другая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IT HUB_шаблон</Template>
  <TotalTime>9930</TotalTime>
  <Words>749</Words>
  <Application>Microsoft Office PowerPoint</Application>
  <PresentationFormat>Широкоэкранный</PresentationFormat>
  <Paragraphs>85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9</vt:i4>
      </vt:variant>
    </vt:vector>
  </HeadingPairs>
  <TitlesOfParts>
    <vt:vector size="26" baseType="lpstr">
      <vt:lpstr>-apple-system</vt:lpstr>
      <vt:lpstr>Arial</vt:lpstr>
      <vt:lpstr>Calibri</vt:lpstr>
      <vt:lpstr>Calibri Light</vt:lpstr>
      <vt:lpstr>Georgia</vt:lpstr>
      <vt:lpstr>Helvetica Neue</vt:lpstr>
      <vt:lpstr>inherit</vt:lpstr>
      <vt:lpstr>Inter</vt:lpstr>
      <vt:lpstr>Monaco</vt:lpstr>
      <vt:lpstr>Open Sans</vt:lpstr>
      <vt:lpstr>Roboto</vt:lpstr>
      <vt:lpstr>Times New Roman</vt:lpstr>
      <vt:lpstr>TT Firs Neue</vt:lpstr>
      <vt:lpstr>Verdana</vt:lpstr>
      <vt:lpstr>Wingdings</vt:lpstr>
      <vt:lpstr>IT HUB_шаблон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Вместе мы можем больше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Никита Чепуренко</dc:creator>
  <cp:lastModifiedBy>Юлия Третьякова</cp:lastModifiedBy>
  <cp:revision>98</cp:revision>
  <dcterms:created xsi:type="dcterms:W3CDTF">2020-02-19T21:06:40Z</dcterms:created>
  <dcterms:modified xsi:type="dcterms:W3CDTF">2021-10-11T23:18:09Z</dcterms:modified>
</cp:coreProperties>
</file>